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 autoCompressPictures="0">
  <p:sldMasterIdLst>
    <p:sldMasterId id="2147483712" r:id="rId4"/>
  </p:sldMasterIdLst>
  <p:notesMasterIdLst>
    <p:notesMasterId r:id="rId24"/>
  </p:notesMasterIdLst>
  <p:sldIdLst>
    <p:sldId id="256" r:id="rId5"/>
    <p:sldId id="281" r:id="rId6"/>
    <p:sldId id="262" r:id="rId7"/>
    <p:sldId id="271" r:id="rId8"/>
    <p:sldId id="284" r:id="rId9"/>
    <p:sldId id="279" r:id="rId10"/>
    <p:sldId id="278" r:id="rId11"/>
    <p:sldId id="283" r:id="rId12"/>
    <p:sldId id="280" r:id="rId13"/>
    <p:sldId id="264" r:id="rId14"/>
    <p:sldId id="268" r:id="rId15"/>
    <p:sldId id="263" r:id="rId16"/>
    <p:sldId id="265" r:id="rId17"/>
    <p:sldId id="266" r:id="rId18"/>
    <p:sldId id="269" r:id="rId19"/>
    <p:sldId id="273" r:id="rId20"/>
    <p:sldId id="277" r:id="rId21"/>
    <p:sldId id="285" r:id="rId22"/>
    <p:sldId id="274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Source Serif Pro" panose="02040603050405020204" pitchFamily="18" charset="0"/>
      <p:regular r:id="rId29"/>
      <p:bold r:id="rId30"/>
    </p:embeddedFont>
    <p:embeddedFont>
      <p:font typeface="Open Sans Light" panose="020B0306030504020204" pitchFamily="34" charset="0"/>
      <p:regular r:id="rId31"/>
      <p:italic r:id="rId32"/>
    </p:embeddedFont>
    <p:embeddedFont>
      <p:font typeface="Open Sans Semibold" panose="020B0706030804020204" pitchFamily="34" charset="0"/>
      <p:bold r:id="rId33"/>
      <p:boldItalic r:id="rId34"/>
    </p:embeddedFont>
    <p:embeddedFont>
      <p:font typeface="Open Sans" panose="020B0606030504020204" pitchFamily="34" charset="0"/>
      <p:regular r:id="rId35"/>
      <p:bold r:id="rId36"/>
      <p:italic r:id="rId37"/>
      <p:boldItalic r:id="rId38"/>
    </p:embeddedFont>
    <p:embeddedFont>
      <p:font typeface="Franklin Gothic Book" panose="020B0503020102020204" pitchFamily="34" charset="0"/>
      <p:regular r:id="rId39"/>
      <p:italic r:id="rId40"/>
    </p:embeddedFont>
    <p:embeddedFont>
      <p:font typeface="Franklin Gothic Medium" panose="020B0603020102020204" pitchFamily="34" charset="0"/>
      <p:regular r:id="rId41"/>
      <p:italic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ED5A05-0BEA-75FF-0D24-ECA6AB16EFDB}" v="13" dt="2018-07-23T19:09:57.841"/>
    <p1510:client id="{1028CB2F-E525-510A-80A1-67411366FAAE}" v="7" dt="2018-07-23T18:55:24.372"/>
    <p1510:client id="{85E56161-10EF-449C-BB73-33E201297A67}" v="101" dt="2018-07-23T20:14:21.254"/>
    <p1510:client id="{A86345DC-FCE9-B63C-33E0-6DF21D3ECE36}" v="59" dt="2018-07-23T20:21:50.436"/>
    <p1510:client id="{F0B05300-41C2-42FC-B164-945380F30A76}" v="4" dt="2018-07-23T23:27:50.970"/>
    <p1510:client id="{DEBD8F31-165A-2F1E-C97A-29E3C05C52A5}" v="3" dt="2018-07-24T13:05:31.5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6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7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17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25129E-C8AF-4E02-B425-6EA14829501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946737F-5E8D-48C2-B826-CFA4083CE4C1}">
      <dgm:prSet/>
      <dgm:spPr/>
      <dgm:t>
        <a:bodyPr/>
        <a:lstStyle/>
        <a:p>
          <a:r>
            <a:rPr lang="en-US" b="0" i="0" dirty="0"/>
            <a:t>For a search term, what are the similar product titles in multiple data sets? </a:t>
          </a:r>
          <a:endParaRPr lang="en-US" dirty="0"/>
        </a:p>
      </dgm:t>
    </dgm:pt>
    <dgm:pt modelId="{E84174DD-A3E7-48E2-8D74-9E2325FB142B}" type="parTrans" cxnId="{7176D8ED-5D43-4393-89DF-2E49ADD01698}">
      <dgm:prSet/>
      <dgm:spPr/>
      <dgm:t>
        <a:bodyPr/>
        <a:lstStyle/>
        <a:p>
          <a:endParaRPr lang="en-US"/>
        </a:p>
      </dgm:t>
    </dgm:pt>
    <dgm:pt modelId="{33ED60BB-2022-4AEB-88A8-CDF73583D16C}" type="sibTrans" cxnId="{7176D8ED-5D43-4393-89DF-2E49ADD01698}">
      <dgm:prSet/>
      <dgm:spPr/>
      <dgm:t>
        <a:bodyPr/>
        <a:lstStyle/>
        <a:p>
          <a:endParaRPr lang="en-US"/>
        </a:p>
      </dgm:t>
    </dgm:pt>
    <dgm:pt modelId="{C42A6DFB-7D15-4275-B75C-47878451DCBE}">
      <dgm:prSet/>
      <dgm:spPr/>
      <dgm:t>
        <a:bodyPr/>
        <a:lstStyle/>
        <a:p>
          <a:r>
            <a:rPr lang="en-US" b="0" i="0" dirty="0"/>
            <a:t>Which system -- out of GBPM, CORE and Coltrane – is the search term in or not in? </a:t>
          </a:r>
          <a:endParaRPr lang="en-US" dirty="0"/>
        </a:p>
      </dgm:t>
    </dgm:pt>
    <dgm:pt modelId="{D2156975-A3A1-46B0-9F6A-855BEA69C007}" type="parTrans" cxnId="{CF4E0831-7D54-4443-AB2D-9E0DBDB826D7}">
      <dgm:prSet/>
      <dgm:spPr/>
      <dgm:t>
        <a:bodyPr/>
        <a:lstStyle/>
        <a:p>
          <a:endParaRPr lang="en-US"/>
        </a:p>
      </dgm:t>
    </dgm:pt>
    <dgm:pt modelId="{48BB2EC3-41DC-481E-A3CE-AEDFAFFA68BA}" type="sibTrans" cxnId="{CF4E0831-7D54-4443-AB2D-9E0DBDB826D7}">
      <dgm:prSet/>
      <dgm:spPr/>
      <dgm:t>
        <a:bodyPr/>
        <a:lstStyle/>
        <a:p>
          <a:endParaRPr lang="en-US"/>
        </a:p>
      </dgm:t>
    </dgm:pt>
    <dgm:pt modelId="{9C36C6BC-2CFB-4C81-B845-F29F5F98B88E}">
      <dgm:prSet/>
      <dgm:spPr/>
      <dgm:t>
        <a:bodyPr/>
        <a:lstStyle/>
        <a:p>
          <a:r>
            <a:rPr lang="en-US" b="0" i="0"/>
            <a:t>What is the scope of duplicates across the systems based on the search term?</a:t>
          </a:r>
          <a:endParaRPr lang="en-US"/>
        </a:p>
      </dgm:t>
    </dgm:pt>
    <dgm:pt modelId="{636D2604-CCBD-4BD9-9158-54780A39FCB6}" type="parTrans" cxnId="{77FD5AD6-237A-42A7-A6CC-C23198E4AB9C}">
      <dgm:prSet/>
      <dgm:spPr/>
      <dgm:t>
        <a:bodyPr/>
        <a:lstStyle/>
        <a:p>
          <a:endParaRPr lang="en-US"/>
        </a:p>
      </dgm:t>
    </dgm:pt>
    <dgm:pt modelId="{9BD38468-1E72-4ECD-B421-9D1493EF3398}" type="sibTrans" cxnId="{77FD5AD6-237A-42A7-A6CC-C23198E4AB9C}">
      <dgm:prSet/>
      <dgm:spPr/>
      <dgm:t>
        <a:bodyPr/>
        <a:lstStyle/>
        <a:p>
          <a:endParaRPr lang="en-US"/>
        </a:p>
      </dgm:t>
    </dgm:pt>
    <dgm:pt modelId="{625FE0C8-DB7F-4C69-A895-69EDDCDD5CA1}" type="pres">
      <dgm:prSet presAssocID="{DA25129E-C8AF-4E02-B425-6EA148295014}" presName="linear" presStyleCnt="0">
        <dgm:presLayoutVars>
          <dgm:animLvl val="lvl"/>
          <dgm:resizeHandles val="exact"/>
        </dgm:presLayoutVars>
      </dgm:prSet>
      <dgm:spPr/>
    </dgm:pt>
    <dgm:pt modelId="{7165FFB2-B7AD-437F-9004-3473746DFE17}" type="pres">
      <dgm:prSet presAssocID="{D946737F-5E8D-48C2-B826-CFA4083CE4C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025BBD7-EAC4-4D81-A76A-14DB78D92627}" type="pres">
      <dgm:prSet presAssocID="{33ED60BB-2022-4AEB-88A8-CDF73583D16C}" presName="spacer" presStyleCnt="0"/>
      <dgm:spPr/>
    </dgm:pt>
    <dgm:pt modelId="{D4F76891-035B-4E8D-A956-A22C8415281A}" type="pres">
      <dgm:prSet presAssocID="{C42A6DFB-7D15-4275-B75C-47878451DCB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4504408-E896-42E4-AE23-11C4C42AE4A6}" type="pres">
      <dgm:prSet presAssocID="{48BB2EC3-41DC-481E-A3CE-AEDFAFFA68BA}" presName="spacer" presStyleCnt="0"/>
      <dgm:spPr/>
    </dgm:pt>
    <dgm:pt modelId="{1FC2811A-1076-44C3-8D50-198F22F12F5D}" type="pres">
      <dgm:prSet presAssocID="{9C36C6BC-2CFB-4C81-B845-F29F5F98B88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974AB07-247F-454A-AABE-379711A814FD}" type="presOf" srcId="{DA25129E-C8AF-4E02-B425-6EA148295014}" destId="{625FE0C8-DB7F-4C69-A895-69EDDCDD5CA1}" srcOrd="0" destOrd="0" presId="urn:microsoft.com/office/officeart/2005/8/layout/vList2"/>
    <dgm:cxn modelId="{0AA6481E-11ED-484D-BD63-C59BC898B42F}" type="presOf" srcId="{D946737F-5E8D-48C2-B826-CFA4083CE4C1}" destId="{7165FFB2-B7AD-437F-9004-3473746DFE17}" srcOrd="0" destOrd="0" presId="urn:microsoft.com/office/officeart/2005/8/layout/vList2"/>
    <dgm:cxn modelId="{78FF392B-0B39-4D4A-BD64-66A25C9C6EC3}" type="presOf" srcId="{C42A6DFB-7D15-4275-B75C-47878451DCBE}" destId="{D4F76891-035B-4E8D-A956-A22C8415281A}" srcOrd="0" destOrd="0" presId="urn:microsoft.com/office/officeart/2005/8/layout/vList2"/>
    <dgm:cxn modelId="{CF4E0831-7D54-4443-AB2D-9E0DBDB826D7}" srcId="{DA25129E-C8AF-4E02-B425-6EA148295014}" destId="{C42A6DFB-7D15-4275-B75C-47878451DCBE}" srcOrd="1" destOrd="0" parTransId="{D2156975-A3A1-46B0-9F6A-855BEA69C007}" sibTransId="{48BB2EC3-41DC-481E-A3CE-AEDFAFFA68BA}"/>
    <dgm:cxn modelId="{47DFD2B4-77E3-4390-B984-4D35B14A0776}" type="presOf" srcId="{9C36C6BC-2CFB-4C81-B845-F29F5F98B88E}" destId="{1FC2811A-1076-44C3-8D50-198F22F12F5D}" srcOrd="0" destOrd="0" presId="urn:microsoft.com/office/officeart/2005/8/layout/vList2"/>
    <dgm:cxn modelId="{77FD5AD6-237A-42A7-A6CC-C23198E4AB9C}" srcId="{DA25129E-C8AF-4E02-B425-6EA148295014}" destId="{9C36C6BC-2CFB-4C81-B845-F29F5F98B88E}" srcOrd="2" destOrd="0" parTransId="{636D2604-CCBD-4BD9-9158-54780A39FCB6}" sibTransId="{9BD38468-1E72-4ECD-B421-9D1493EF3398}"/>
    <dgm:cxn modelId="{7176D8ED-5D43-4393-89DF-2E49ADD01698}" srcId="{DA25129E-C8AF-4E02-B425-6EA148295014}" destId="{D946737F-5E8D-48C2-B826-CFA4083CE4C1}" srcOrd="0" destOrd="0" parTransId="{E84174DD-A3E7-48E2-8D74-9E2325FB142B}" sibTransId="{33ED60BB-2022-4AEB-88A8-CDF73583D16C}"/>
    <dgm:cxn modelId="{CE70FD67-66B5-4A22-8A7D-B65F4E7A38D7}" type="presParOf" srcId="{625FE0C8-DB7F-4C69-A895-69EDDCDD5CA1}" destId="{7165FFB2-B7AD-437F-9004-3473746DFE17}" srcOrd="0" destOrd="0" presId="urn:microsoft.com/office/officeart/2005/8/layout/vList2"/>
    <dgm:cxn modelId="{52A1193C-781D-4BF0-B38F-59E51EC9D57E}" type="presParOf" srcId="{625FE0C8-DB7F-4C69-A895-69EDDCDD5CA1}" destId="{7025BBD7-EAC4-4D81-A76A-14DB78D92627}" srcOrd="1" destOrd="0" presId="urn:microsoft.com/office/officeart/2005/8/layout/vList2"/>
    <dgm:cxn modelId="{83886EF0-1ECF-4E2E-9024-C80D7C90CD17}" type="presParOf" srcId="{625FE0C8-DB7F-4C69-A895-69EDDCDD5CA1}" destId="{D4F76891-035B-4E8D-A956-A22C8415281A}" srcOrd="2" destOrd="0" presId="urn:microsoft.com/office/officeart/2005/8/layout/vList2"/>
    <dgm:cxn modelId="{3E9ADCFB-31F2-459B-9276-036F0322651D}" type="presParOf" srcId="{625FE0C8-DB7F-4C69-A895-69EDDCDD5CA1}" destId="{14504408-E896-42E4-AE23-11C4C42AE4A6}" srcOrd="3" destOrd="0" presId="urn:microsoft.com/office/officeart/2005/8/layout/vList2"/>
    <dgm:cxn modelId="{46463026-83F6-410B-9380-EE4DCB18852A}" type="presParOf" srcId="{625FE0C8-DB7F-4C69-A895-69EDDCDD5CA1}" destId="{1FC2811A-1076-44C3-8D50-198F22F12F5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FD2B1F-9F37-41AA-8498-0B4E74A80F29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94B5FD5-EEEA-4BDA-916B-B9AC3A125577}">
      <dgm:prSet phldrT="[Text]"/>
      <dgm:spPr/>
      <dgm:t>
        <a:bodyPr/>
        <a:lstStyle/>
        <a:p>
          <a:r>
            <a:rPr lang="en-US" sz="3000">
              <a:solidFill>
                <a:schemeClr val="bg1"/>
              </a:solidFill>
              <a:latin typeface="Franklin Gothic Medium"/>
            </a:rPr>
            <a:t>Establish Deployment Pipeline</a:t>
          </a:r>
        </a:p>
      </dgm:t>
    </dgm:pt>
    <dgm:pt modelId="{98CE0341-5588-427C-9A34-E871CD1F4E1B}" type="parTrans" cxnId="{07AABD5C-A9C7-44C7-8C4D-7026CFA10562}">
      <dgm:prSet/>
      <dgm:spPr/>
      <dgm:t>
        <a:bodyPr/>
        <a:lstStyle/>
        <a:p>
          <a:endParaRPr lang="en-US"/>
        </a:p>
      </dgm:t>
    </dgm:pt>
    <dgm:pt modelId="{96AB0BC9-69A9-4948-85A4-0E822D6265B6}" type="sibTrans" cxnId="{07AABD5C-A9C7-44C7-8C4D-7026CFA10562}">
      <dgm:prSet/>
      <dgm:spPr/>
      <dgm:t>
        <a:bodyPr/>
        <a:lstStyle/>
        <a:p>
          <a:endParaRPr lang="en-US"/>
        </a:p>
      </dgm:t>
    </dgm:pt>
    <dgm:pt modelId="{FD0B7F5B-DFB1-4BA9-BDEE-3D72928EAD29}">
      <dgm:prSet phldrT="[Text]"/>
      <dgm:spPr/>
      <dgm:t>
        <a:bodyPr/>
        <a:lstStyle/>
        <a:p>
          <a:r>
            <a:rPr lang="en-US" sz="3000">
              <a:solidFill>
                <a:schemeClr val="bg1"/>
              </a:solidFill>
              <a:latin typeface="Franklin Gothic Medium"/>
            </a:rPr>
            <a:t>Base Book Title Web App on Template</a:t>
          </a:r>
        </a:p>
      </dgm:t>
    </dgm:pt>
    <dgm:pt modelId="{DD41F1C2-98D1-4412-AFBA-7F5F886F23D6}" type="parTrans" cxnId="{31590EAF-3774-4AE0-946B-24F3E6C8D1A8}">
      <dgm:prSet/>
      <dgm:spPr/>
      <dgm:t>
        <a:bodyPr/>
        <a:lstStyle/>
        <a:p>
          <a:endParaRPr lang="en-US"/>
        </a:p>
      </dgm:t>
    </dgm:pt>
    <dgm:pt modelId="{324A3FFF-173F-4E71-92FB-BC130A527CAC}" type="sibTrans" cxnId="{31590EAF-3774-4AE0-946B-24F3E6C8D1A8}">
      <dgm:prSet/>
      <dgm:spPr/>
      <dgm:t>
        <a:bodyPr/>
        <a:lstStyle/>
        <a:p>
          <a:endParaRPr lang="en-US"/>
        </a:p>
      </dgm:t>
    </dgm:pt>
    <dgm:pt modelId="{4BFAD1E5-6222-4971-BD9A-1C24CD6A9357}">
      <dgm:prSet phldrT="[Text]"/>
      <dgm:spPr/>
      <dgm:t>
        <a:bodyPr/>
        <a:lstStyle/>
        <a:p>
          <a:r>
            <a:rPr lang="en-US"/>
            <a:t>Build 12 Factor Template Web App</a:t>
          </a:r>
          <a:endParaRPr lang="en-US" sz="3000">
            <a:solidFill>
              <a:srgbClr val="010000"/>
            </a:solidFill>
            <a:latin typeface="Franklin Gothic Medium"/>
          </a:endParaRPr>
        </a:p>
      </dgm:t>
    </dgm:pt>
    <dgm:pt modelId="{2A1ED656-0492-49E3-A62E-05A9A19DFA8B}" type="parTrans" cxnId="{78E5AAD7-9A41-4258-BE32-EBCCE5E03603}">
      <dgm:prSet/>
      <dgm:spPr/>
      <dgm:t>
        <a:bodyPr/>
        <a:lstStyle/>
        <a:p>
          <a:endParaRPr lang="en-US"/>
        </a:p>
      </dgm:t>
    </dgm:pt>
    <dgm:pt modelId="{F9CC2FBB-6D31-4A49-B13C-D66D1C2715CB}" type="sibTrans" cxnId="{78E5AAD7-9A41-4258-BE32-EBCCE5E03603}">
      <dgm:prSet/>
      <dgm:spPr/>
      <dgm:t>
        <a:bodyPr/>
        <a:lstStyle/>
        <a:p>
          <a:endParaRPr lang="en-US"/>
        </a:p>
      </dgm:t>
    </dgm:pt>
    <dgm:pt modelId="{51243717-54A8-4C36-8041-7B55D4A53768}" type="pres">
      <dgm:prSet presAssocID="{05FD2B1F-9F37-41AA-8498-0B4E74A80F29}" presName="Name0" presStyleCnt="0">
        <dgm:presLayoutVars>
          <dgm:dir/>
          <dgm:animLvl val="lvl"/>
          <dgm:resizeHandles val="exact"/>
        </dgm:presLayoutVars>
      </dgm:prSet>
      <dgm:spPr/>
    </dgm:pt>
    <dgm:pt modelId="{017EA05D-46E8-4A85-90DB-694232A3BA5B}" type="pres">
      <dgm:prSet presAssocID="{294B5FD5-EEEA-4BDA-916B-B9AC3A125577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0A3D1FA-3C12-479B-8223-A37600CA75DD}" type="pres">
      <dgm:prSet presAssocID="{96AB0BC9-69A9-4948-85A4-0E822D6265B6}" presName="parTxOnlySpace" presStyleCnt="0"/>
      <dgm:spPr/>
    </dgm:pt>
    <dgm:pt modelId="{5E698504-840F-4A3B-A27A-81388A048D6B}" type="pres">
      <dgm:prSet presAssocID="{4BFAD1E5-6222-4971-BD9A-1C24CD6A935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FC4B2CD9-EF2C-479B-9CE5-7B243EA08828}" type="pres">
      <dgm:prSet presAssocID="{F9CC2FBB-6D31-4A49-B13C-D66D1C2715CB}" presName="parTxOnlySpace" presStyleCnt="0"/>
      <dgm:spPr/>
    </dgm:pt>
    <dgm:pt modelId="{E3FC01A8-6A88-40BE-9182-3C603363DE64}" type="pres">
      <dgm:prSet presAssocID="{FD0B7F5B-DFB1-4BA9-BDEE-3D72928EAD2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0DEFE740-1B12-4BA3-A3CB-8D6FE8261F57}" type="presOf" srcId="{FD0B7F5B-DFB1-4BA9-BDEE-3D72928EAD29}" destId="{E3FC01A8-6A88-40BE-9182-3C603363DE64}" srcOrd="0" destOrd="0" presId="urn:microsoft.com/office/officeart/2005/8/layout/chevron1"/>
    <dgm:cxn modelId="{07AABD5C-A9C7-44C7-8C4D-7026CFA10562}" srcId="{05FD2B1F-9F37-41AA-8498-0B4E74A80F29}" destId="{294B5FD5-EEEA-4BDA-916B-B9AC3A125577}" srcOrd="0" destOrd="0" parTransId="{98CE0341-5588-427C-9A34-E871CD1F4E1B}" sibTransId="{96AB0BC9-69A9-4948-85A4-0E822D6265B6}"/>
    <dgm:cxn modelId="{65102086-D711-415E-8477-D15548EF58BF}" type="presOf" srcId="{4BFAD1E5-6222-4971-BD9A-1C24CD6A9357}" destId="{5E698504-840F-4A3B-A27A-81388A048D6B}" srcOrd="0" destOrd="0" presId="urn:microsoft.com/office/officeart/2005/8/layout/chevron1"/>
    <dgm:cxn modelId="{31590EAF-3774-4AE0-946B-24F3E6C8D1A8}" srcId="{05FD2B1F-9F37-41AA-8498-0B4E74A80F29}" destId="{FD0B7F5B-DFB1-4BA9-BDEE-3D72928EAD29}" srcOrd="2" destOrd="0" parTransId="{DD41F1C2-98D1-4412-AFBA-7F5F886F23D6}" sibTransId="{324A3FFF-173F-4E71-92FB-BC130A527CAC}"/>
    <dgm:cxn modelId="{11216ED6-5A71-4FBE-942F-D238F37BC3AD}" type="presOf" srcId="{05FD2B1F-9F37-41AA-8498-0B4E74A80F29}" destId="{51243717-54A8-4C36-8041-7B55D4A53768}" srcOrd="0" destOrd="0" presId="urn:microsoft.com/office/officeart/2005/8/layout/chevron1"/>
    <dgm:cxn modelId="{78E5AAD7-9A41-4258-BE32-EBCCE5E03603}" srcId="{05FD2B1F-9F37-41AA-8498-0B4E74A80F29}" destId="{4BFAD1E5-6222-4971-BD9A-1C24CD6A9357}" srcOrd="1" destOrd="0" parTransId="{2A1ED656-0492-49E3-A62E-05A9A19DFA8B}" sibTransId="{F9CC2FBB-6D31-4A49-B13C-D66D1C2715CB}"/>
    <dgm:cxn modelId="{E4CFAEE3-EDBE-4AC3-810A-3C47F2D73B39}" type="presOf" srcId="{294B5FD5-EEEA-4BDA-916B-B9AC3A125577}" destId="{017EA05D-46E8-4A85-90DB-694232A3BA5B}" srcOrd="0" destOrd="0" presId="urn:microsoft.com/office/officeart/2005/8/layout/chevron1"/>
    <dgm:cxn modelId="{9E45C127-B3EE-4F65-AB00-48FC5C8F0BDD}" type="presParOf" srcId="{51243717-54A8-4C36-8041-7B55D4A53768}" destId="{017EA05D-46E8-4A85-90DB-694232A3BA5B}" srcOrd="0" destOrd="0" presId="urn:microsoft.com/office/officeart/2005/8/layout/chevron1"/>
    <dgm:cxn modelId="{5D9F3FEE-08A9-4FE7-811C-5999C7851F85}" type="presParOf" srcId="{51243717-54A8-4C36-8041-7B55D4A53768}" destId="{20A3D1FA-3C12-479B-8223-A37600CA75DD}" srcOrd="1" destOrd="0" presId="urn:microsoft.com/office/officeart/2005/8/layout/chevron1"/>
    <dgm:cxn modelId="{FA5EC161-635D-40E4-9828-05607510F294}" type="presParOf" srcId="{51243717-54A8-4C36-8041-7B55D4A53768}" destId="{5E698504-840F-4A3B-A27A-81388A048D6B}" srcOrd="2" destOrd="0" presId="urn:microsoft.com/office/officeart/2005/8/layout/chevron1"/>
    <dgm:cxn modelId="{14B31F1A-83FA-4F6B-BB99-702342B18CD9}" type="presParOf" srcId="{51243717-54A8-4C36-8041-7B55D4A53768}" destId="{FC4B2CD9-EF2C-479B-9CE5-7B243EA08828}" srcOrd="3" destOrd="0" presId="urn:microsoft.com/office/officeart/2005/8/layout/chevron1"/>
    <dgm:cxn modelId="{D6C80431-974B-488C-BCFD-3E656757A974}" type="presParOf" srcId="{51243717-54A8-4C36-8041-7B55D4A53768}" destId="{E3FC01A8-6A88-40BE-9182-3C603363DE6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5FD2B1F-9F37-41AA-8498-0B4E74A80F29}" type="doc">
      <dgm:prSet loTypeId="urn:microsoft.com/office/officeart/2005/8/layout/chevron1" loCatId="process" qsTypeId="urn:microsoft.com/office/officeart/2005/8/quickstyle/simple1" qsCatId="simple" csTypeId="urn:microsoft.com/office/officeart/2005/8/colors/colorful5" csCatId="colorful" phldr="1"/>
      <dgm:spPr/>
    </dgm:pt>
    <dgm:pt modelId="{294B5FD5-EEEA-4BDA-916B-B9AC3A125577}">
      <dgm:prSet phldrT="[Text]"/>
      <dgm:spPr/>
      <dgm:t>
        <a:bodyPr/>
        <a:lstStyle/>
        <a:p>
          <a:r>
            <a:rPr lang="en-US" sz="3000">
              <a:latin typeface="Franklin Gothic Medium"/>
            </a:rPr>
            <a:t>Establish Deployment Pipeline</a:t>
          </a:r>
        </a:p>
      </dgm:t>
    </dgm:pt>
    <dgm:pt modelId="{98CE0341-5588-427C-9A34-E871CD1F4E1B}" type="parTrans" cxnId="{07AABD5C-A9C7-44C7-8C4D-7026CFA10562}">
      <dgm:prSet/>
      <dgm:spPr/>
      <dgm:t>
        <a:bodyPr/>
        <a:lstStyle/>
        <a:p>
          <a:endParaRPr lang="en-US"/>
        </a:p>
      </dgm:t>
    </dgm:pt>
    <dgm:pt modelId="{96AB0BC9-69A9-4948-85A4-0E822D6265B6}" type="sibTrans" cxnId="{07AABD5C-A9C7-44C7-8C4D-7026CFA10562}">
      <dgm:prSet/>
      <dgm:spPr/>
      <dgm:t>
        <a:bodyPr/>
        <a:lstStyle/>
        <a:p>
          <a:endParaRPr lang="en-US"/>
        </a:p>
      </dgm:t>
    </dgm:pt>
    <dgm:pt modelId="{FD0B7F5B-DFB1-4BA9-BDEE-3D72928EAD29}">
      <dgm:prSet phldrT="[Text]"/>
      <dgm:spPr/>
      <dgm:t>
        <a:bodyPr/>
        <a:lstStyle/>
        <a:p>
          <a:r>
            <a:rPr lang="en-US" sz="3000">
              <a:latin typeface="Franklin Gothic Medium"/>
            </a:rPr>
            <a:t>Base  on Template on Book Title Web App</a:t>
          </a:r>
        </a:p>
      </dgm:t>
    </dgm:pt>
    <dgm:pt modelId="{DD41F1C2-98D1-4412-AFBA-7F5F886F23D6}" type="parTrans" cxnId="{31590EAF-3774-4AE0-946B-24F3E6C8D1A8}">
      <dgm:prSet/>
      <dgm:spPr/>
      <dgm:t>
        <a:bodyPr/>
        <a:lstStyle/>
        <a:p>
          <a:endParaRPr lang="en-US"/>
        </a:p>
      </dgm:t>
    </dgm:pt>
    <dgm:pt modelId="{324A3FFF-173F-4E71-92FB-BC130A527CAC}" type="sibTrans" cxnId="{31590EAF-3774-4AE0-946B-24F3E6C8D1A8}">
      <dgm:prSet/>
      <dgm:spPr/>
      <dgm:t>
        <a:bodyPr/>
        <a:lstStyle/>
        <a:p>
          <a:endParaRPr lang="en-US"/>
        </a:p>
      </dgm:t>
    </dgm:pt>
    <dgm:pt modelId="{4BFAD1E5-6222-4971-BD9A-1C24CD6A9357}">
      <dgm:prSet phldrT="[Text]"/>
      <dgm:spPr/>
      <dgm:t>
        <a:bodyPr/>
        <a:lstStyle/>
        <a:p>
          <a:r>
            <a:rPr lang="en-US"/>
            <a:t>Build Book Title Web App</a:t>
          </a:r>
          <a:endParaRPr lang="en-US" sz="3000">
            <a:latin typeface="Franklin Gothic Medium"/>
          </a:endParaRPr>
        </a:p>
      </dgm:t>
    </dgm:pt>
    <dgm:pt modelId="{2A1ED656-0492-49E3-A62E-05A9A19DFA8B}" type="parTrans" cxnId="{78E5AAD7-9A41-4258-BE32-EBCCE5E03603}">
      <dgm:prSet/>
      <dgm:spPr/>
      <dgm:t>
        <a:bodyPr/>
        <a:lstStyle/>
        <a:p>
          <a:endParaRPr lang="en-US"/>
        </a:p>
      </dgm:t>
    </dgm:pt>
    <dgm:pt modelId="{F9CC2FBB-6D31-4A49-B13C-D66D1C2715CB}" type="sibTrans" cxnId="{78E5AAD7-9A41-4258-BE32-EBCCE5E03603}">
      <dgm:prSet/>
      <dgm:spPr/>
      <dgm:t>
        <a:bodyPr/>
        <a:lstStyle/>
        <a:p>
          <a:endParaRPr lang="en-US"/>
        </a:p>
      </dgm:t>
    </dgm:pt>
    <dgm:pt modelId="{51243717-54A8-4C36-8041-7B55D4A53768}" type="pres">
      <dgm:prSet presAssocID="{05FD2B1F-9F37-41AA-8498-0B4E74A80F29}" presName="Name0" presStyleCnt="0">
        <dgm:presLayoutVars>
          <dgm:dir/>
          <dgm:animLvl val="lvl"/>
          <dgm:resizeHandles val="exact"/>
        </dgm:presLayoutVars>
      </dgm:prSet>
      <dgm:spPr/>
    </dgm:pt>
    <dgm:pt modelId="{017EA05D-46E8-4A85-90DB-694232A3BA5B}" type="pres">
      <dgm:prSet presAssocID="{294B5FD5-EEEA-4BDA-916B-B9AC3A125577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0A3D1FA-3C12-479B-8223-A37600CA75DD}" type="pres">
      <dgm:prSet presAssocID="{96AB0BC9-69A9-4948-85A4-0E822D6265B6}" presName="parTxOnlySpace" presStyleCnt="0"/>
      <dgm:spPr/>
    </dgm:pt>
    <dgm:pt modelId="{5E698504-840F-4A3B-A27A-81388A048D6B}" type="pres">
      <dgm:prSet presAssocID="{4BFAD1E5-6222-4971-BD9A-1C24CD6A935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FC4B2CD9-EF2C-479B-9CE5-7B243EA08828}" type="pres">
      <dgm:prSet presAssocID="{F9CC2FBB-6D31-4A49-B13C-D66D1C2715CB}" presName="parTxOnlySpace" presStyleCnt="0"/>
      <dgm:spPr/>
    </dgm:pt>
    <dgm:pt modelId="{E3FC01A8-6A88-40BE-9182-3C603363DE64}" type="pres">
      <dgm:prSet presAssocID="{FD0B7F5B-DFB1-4BA9-BDEE-3D72928EAD2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0DEFE740-1B12-4BA3-A3CB-8D6FE8261F57}" type="presOf" srcId="{FD0B7F5B-DFB1-4BA9-BDEE-3D72928EAD29}" destId="{E3FC01A8-6A88-40BE-9182-3C603363DE64}" srcOrd="0" destOrd="0" presId="urn:microsoft.com/office/officeart/2005/8/layout/chevron1"/>
    <dgm:cxn modelId="{07AABD5C-A9C7-44C7-8C4D-7026CFA10562}" srcId="{05FD2B1F-9F37-41AA-8498-0B4E74A80F29}" destId="{294B5FD5-EEEA-4BDA-916B-B9AC3A125577}" srcOrd="0" destOrd="0" parTransId="{98CE0341-5588-427C-9A34-E871CD1F4E1B}" sibTransId="{96AB0BC9-69A9-4948-85A4-0E822D6265B6}"/>
    <dgm:cxn modelId="{65102086-D711-415E-8477-D15548EF58BF}" type="presOf" srcId="{4BFAD1E5-6222-4971-BD9A-1C24CD6A9357}" destId="{5E698504-840F-4A3B-A27A-81388A048D6B}" srcOrd="0" destOrd="0" presId="urn:microsoft.com/office/officeart/2005/8/layout/chevron1"/>
    <dgm:cxn modelId="{31590EAF-3774-4AE0-946B-24F3E6C8D1A8}" srcId="{05FD2B1F-9F37-41AA-8498-0B4E74A80F29}" destId="{FD0B7F5B-DFB1-4BA9-BDEE-3D72928EAD29}" srcOrd="2" destOrd="0" parTransId="{DD41F1C2-98D1-4412-AFBA-7F5F886F23D6}" sibTransId="{324A3FFF-173F-4E71-92FB-BC130A527CAC}"/>
    <dgm:cxn modelId="{11216ED6-5A71-4FBE-942F-D238F37BC3AD}" type="presOf" srcId="{05FD2B1F-9F37-41AA-8498-0B4E74A80F29}" destId="{51243717-54A8-4C36-8041-7B55D4A53768}" srcOrd="0" destOrd="0" presId="urn:microsoft.com/office/officeart/2005/8/layout/chevron1"/>
    <dgm:cxn modelId="{78E5AAD7-9A41-4258-BE32-EBCCE5E03603}" srcId="{05FD2B1F-9F37-41AA-8498-0B4E74A80F29}" destId="{4BFAD1E5-6222-4971-BD9A-1C24CD6A9357}" srcOrd="1" destOrd="0" parTransId="{2A1ED656-0492-49E3-A62E-05A9A19DFA8B}" sibTransId="{F9CC2FBB-6D31-4A49-B13C-D66D1C2715CB}"/>
    <dgm:cxn modelId="{E4CFAEE3-EDBE-4AC3-810A-3C47F2D73B39}" type="presOf" srcId="{294B5FD5-EEEA-4BDA-916B-B9AC3A125577}" destId="{017EA05D-46E8-4A85-90DB-694232A3BA5B}" srcOrd="0" destOrd="0" presId="urn:microsoft.com/office/officeart/2005/8/layout/chevron1"/>
    <dgm:cxn modelId="{9E45C127-B3EE-4F65-AB00-48FC5C8F0BDD}" type="presParOf" srcId="{51243717-54A8-4C36-8041-7B55D4A53768}" destId="{017EA05D-46E8-4A85-90DB-694232A3BA5B}" srcOrd="0" destOrd="0" presId="urn:microsoft.com/office/officeart/2005/8/layout/chevron1"/>
    <dgm:cxn modelId="{5D9F3FEE-08A9-4FE7-811C-5999C7851F85}" type="presParOf" srcId="{51243717-54A8-4C36-8041-7B55D4A53768}" destId="{20A3D1FA-3C12-479B-8223-A37600CA75DD}" srcOrd="1" destOrd="0" presId="urn:microsoft.com/office/officeart/2005/8/layout/chevron1"/>
    <dgm:cxn modelId="{FA5EC161-635D-40E4-9828-05607510F294}" type="presParOf" srcId="{51243717-54A8-4C36-8041-7B55D4A53768}" destId="{5E698504-840F-4A3B-A27A-81388A048D6B}" srcOrd="2" destOrd="0" presId="urn:microsoft.com/office/officeart/2005/8/layout/chevron1"/>
    <dgm:cxn modelId="{14B31F1A-83FA-4F6B-BB99-702342B18CD9}" type="presParOf" srcId="{51243717-54A8-4C36-8041-7B55D4A53768}" destId="{FC4B2CD9-EF2C-479B-9CE5-7B243EA08828}" srcOrd="3" destOrd="0" presId="urn:microsoft.com/office/officeart/2005/8/layout/chevron1"/>
    <dgm:cxn modelId="{D6C80431-974B-488C-BCFD-3E656757A974}" type="presParOf" srcId="{51243717-54A8-4C36-8041-7B55D4A53768}" destId="{E3FC01A8-6A88-40BE-9182-3C603363DE6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5FD2B1F-9F37-41AA-8498-0B4E74A80F29}" type="doc">
      <dgm:prSet loTypeId="urn:microsoft.com/office/officeart/2005/8/layout/chevron1" loCatId="process" qsTypeId="urn:microsoft.com/office/officeart/2005/8/quickstyle/simple1" qsCatId="simple" csTypeId="urn:microsoft.com/office/officeart/2005/8/colors/colorful5" csCatId="colorful" phldr="1"/>
      <dgm:spPr/>
    </dgm:pt>
    <dgm:pt modelId="{294B5FD5-EEEA-4BDA-916B-B9AC3A125577}">
      <dgm:prSet phldrT="[Text]"/>
      <dgm:spPr/>
      <dgm:t>
        <a:bodyPr/>
        <a:lstStyle/>
        <a:p>
          <a:r>
            <a:rPr lang="en-US" sz="3000">
              <a:latin typeface="Franklin Gothic Medium"/>
            </a:rPr>
            <a:t>Establish Deployment Pipeline</a:t>
          </a:r>
        </a:p>
      </dgm:t>
    </dgm:pt>
    <dgm:pt modelId="{98CE0341-5588-427C-9A34-E871CD1F4E1B}" type="parTrans" cxnId="{07AABD5C-A9C7-44C7-8C4D-7026CFA10562}">
      <dgm:prSet/>
      <dgm:spPr/>
      <dgm:t>
        <a:bodyPr/>
        <a:lstStyle/>
        <a:p>
          <a:endParaRPr lang="en-US"/>
        </a:p>
      </dgm:t>
    </dgm:pt>
    <dgm:pt modelId="{96AB0BC9-69A9-4948-85A4-0E822D6265B6}" type="sibTrans" cxnId="{07AABD5C-A9C7-44C7-8C4D-7026CFA10562}">
      <dgm:prSet/>
      <dgm:spPr/>
      <dgm:t>
        <a:bodyPr/>
        <a:lstStyle/>
        <a:p>
          <a:endParaRPr lang="en-US"/>
        </a:p>
      </dgm:t>
    </dgm:pt>
    <dgm:pt modelId="{FD0B7F5B-DFB1-4BA9-BDEE-3D72928EAD29}">
      <dgm:prSet phldrT="[Text]"/>
      <dgm:spPr/>
      <dgm:t>
        <a:bodyPr/>
        <a:lstStyle/>
        <a:p>
          <a:r>
            <a:rPr lang="en-US" sz="3000">
              <a:latin typeface="Franklin Gothic Medium"/>
            </a:rPr>
            <a:t>Base  on Template App on Book Title App</a:t>
          </a:r>
        </a:p>
      </dgm:t>
    </dgm:pt>
    <dgm:pt modelId="{DD41F1C2-98D1-4412-AFBA-7F5F886F23D6}" type="parTrans" cxnId="{31590EAF-3774-4AE0-946B-24F3E6C8D1A8}">
      <dgm:prSet/>
      <dgm:spPr/>
      <dgm:t>
        <a:bodyPr/>
        <a:lstStyle/>
        <a:p>
          <a:endParaRPr lang="en-US"/>
        </a:p>
      </dgm:t>
    </dgm:pt>
    <dgm:pt modelId="{324A3FFF-173F-4E71-92FB-BC130A527CAC}" type="sibTrans" cxnId="{31590EAF-3774-4AE0-946B-24F3E6C8D1A8}">
      <dgm:prSet/>
      <dgm:spPr/>
      <dgm:t>
        <a:bodyPr/>
        <a:lstStyle/>
        <a:p>
          <a:endParaRPr lang="en-US"/>
        </a:p>
      </dgm:t>
    </dgm:pt>
    <dgm:pt modelId="{4BFAD1E5-6222-4971-BD9A-1C24CD6A9357}">
      <dgm:prSet phldrT="[Text]"/>
      <dgm:spPr/>
      <dgm:t>
        <a:bodyPr/>
        <a:lstStyle/>
        <a:p>
          <a:r>
            <a:rPr lang="en-US"/>
            <a:t>Build Book Title App</a:t>
          </a:r>
          <a:endParaRPr lang="en-US" sz="3000">
            <a:latin typeface="Franklin Gothic Medium"/>
          </a:endParaRPr>
        </a:p>
      </dgm:t>
    </dgm:pt>
    <dgm:pt modelId="{2A1ED656-0492-49E3-A62E-05A9A19DFA8B}" type="parTrans" cxnId="{78E5AAD7-9A41-4258-BE32-EBCCE5E03603}">
      <dgm:prSet/>
      <dgm:spPr/>
      <dgm:t>
        <a:bodyPr/>
        <a:lstStyle/>
        <a:p>
          <a:endParaRPr lang="en-US"/>
        </a:p>
      </dgm:t>
    </dgm:pt>
    <dgm:pt modelId="{F9CC2FBB-6D31-4A49-B13C-D66D1C2715CB}" type="sibTrans" cxnId="{78E5AAD7-9A41-4258-BE32-EBCCE5E03603}">
      <dgm:prSet/>
      <dgm:spPr/>
      <dgm:t>
        <a:bodyPr/>
        <a:lstStyle/>
        <a:p>
          <a:endParaRPr lang="en-US"/>
        </a:p>
      </dgm:t>
    </dgm:pt>
    <dgm:pt modelId="{51243717-54A8-4C36-8041-7B55D4A53768}" type="pres">
      <dgm:prSet presAssocID="{05FD2B1F-9F37-41AA-8498-0B4E74A80F29}" presName="Name0" presStyleCnt="0">
        <dgm:presLayoutVars>
          <dgm:dir/>
          <dgm:animLvl val="lvl"/>
          <dgm:resizeHandles val="exact"/>
        </dgm:presLayoutVars>
      </dgm:prSet>
      <dgm:spPr/>
    </dgm:pt>
    <dgm:pt modelId="{017EA05D-46E8-4A85-90DB-694232A3BA5B}" type="pres">
      <dgm:prSet presAssocID="{294B5FD5-EEEA-4BDA-916B-B9AC3A125577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20A3D1FA-3C12-479B-8223-A37600CA75DD}" type="pres">
      <dgm:prSet presAssocID="{96AB0BC9-69A9-4948-85A4-0E822D6265B6}" presName="parTxOnlySpace" presStyleCnt="0"/>
      <dgm:spPr/>
    </dgm:pt>
    <dgm:pt modelId="{5E698504-840F-4A3B-A27A-81388A048D6B}" type="pres">
      <dgm:prSet presAssocID="{4BFAD1E5-6222-4971-BD9A-1C24CD6A935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FC4B2CD9-EF2C-479B-9CE5-7B243EA08828}" type="pres">
      <dgm:prSet presAssocID="{F9CC2FBB-6D31-4A49-B13C-D66D1C2715CB}" presName="parTxOnlySpace" presStyleCnt="0"/>
      <dgm:spPr/>
    </dgm:pt>
    <dgm:pt modelId="{E3FC01A8-6A88-40BE-9182-3C603363DE64}" type="pres">
      <dgm:prSet presAssocID="{FD0B7F5B-DFB1-4BA9-BDEE-3D72928EAD2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0DEFE740-1B12-4BA3-A3CB-8D6FE8261F57}" type="presOf" srcId="{FD0B7F5B-DFB1-4BA9-BDEE-3D72928EAD29}" destId="{E3FC01A8-6A88-40BE-9182-3C603363DE64}" srcOrd="0" destOrd="0" presId="urn:microsoft.com/office/officeart/2005/8/layout/chevron1"/>
    <dgm:cxn modelId="{07AABD5C-A9C7-44C7-8C4D-7026CFA10562}" srcId="{05FD2B1F-9F37-41AA-8498-0B4E74A80F29}" destId="{294B5FD5-EEEA-4BDA-916B-B9AC3A125577}" srcOrd="0" destOrd="0" parTransId="{98CE0341-5588-427C-9A34-E871CD1F4E1B}" sibTransId="{96AB0BC9-69A9-4948-85A4-0E822D6265B6}"/>
    <dgm:cxn modelId="{65102086-D711-415E-8477-D15548EF58BF}" type="presOf" srcId="{4BFAD1E5-6222-4971-BD9A-1C24CD6A9357}" destId="{5E698504-840F-4A3B-A27A-81388A048D6B}" srcOrd="0" destOrd="0" presId="urn:microsoft.com/office/officeart/2005/8/layout/chevron1"/>
    <dgm:cxn modelId="{31590EAF-3774-4AE0-946B-24F3E6C8D1A8}" srcId="{05FD2B1F-9F37-41AA-8498-0B4E74A80F29}" destId="{FD0B7F5B-DFB1-4BA9-BDEE-3D72928EAD29}" srcOrd="2" destOrd="0" parTransId="{DD41F1C2-98D1-4412-AFBA-7F5F886F23D6}" sibTransId="{324A3FFF-173F-4E71-92FB-BC130A527CAC}"/>
    <dgm:cxn modelId="{11216ED6-5A71-4FBE-942F-D238F37BC3AD}" type="presOf" srcId="{05FD2B1F-9F37-41AA-8498-0B4E74A80F29}" destId="{51243717-54A8-4C36-8041-7B55D4A53768}" srcOrd="0" destOrd="0" presId="urn:microsoft.com/office/officeart/2005/8/layout/chevron1"/>
    <dgm:cxn modelId="{78E5AAD7-9A41-4258-BE32-EBCCE5E03603}" srcId="{05FD2B1F-9F37-41AA-8498-0B4E74A80F29}" destId="{4BFAD1E5-6222-4971-BD9A-1C24CD6A9357}" srcOrd="1" destOrd="0" parTransId="{2A1ED656-0492-49E3-A62E-05A9A19DFA8B}" sibTransId="{F9CC2FBB-6D31-4A49-B13C-D66D1C2715CB}"/>
    <dgm:cxn modelId="{E4CFAEE3-EDBE-4AC3-810A-3C47F2D73B39}" type="presOf" srcId="{294B5FD5-EEEA-4BDA-916B-B9AC3A125577}" destId="{017EA05D-46E8-4A85-90DB-694232A3BA5B}" srcOrd="0" destOrd="0" presId="urn:microsoft.com/office/officeart/2005/8/layout/chevron1"/>
    <dgm:cxn modelId="{9E45C127-B3EE-4F65-AB00-48FC5C8F0BDD}" type="presParOf" srcId="{51243717-54A8-4C36-8041-7B55D4A53768}" destId="{017EA05D-46E8-4A85-90DB-694232A3BA5B}" srcOrd="0" destOrd="0" presId="urn:microsoft.com/office/officeart/2005/8/layout/chevron1"/>
    <dgm:cxn modelId="{5D9F3FEE-08A9-4FE7-811C-5999C7851F85}" type="presParOf" srcId="{51243717-54A8-4C36-8041-7B55D4A53768}" destId="{20A3D1FA-3C12-479B-8223-A37600CA75DD}" srcOrd="1" destOrd="0" presId="urn:microsoft.com/office/officeart/2005/8/layout/chevron1"/>
    <dgm:cxn modelId="{FA5EC161-635D-40E4-9828-05607510F294}" type="presParOf" srcId="{51243717-54A8-4C36-8041-7B55D4A53768}" destId="{5E698504-840F-4A3B-A27A-81388A048D6B}" srcOrd="2" destOrd="0" presId="urn:microsoft.com/office/officeart/2005/8/layout/chevron1"/>
    <dgm:cxn modelId="{14B31F1A-83FA-4F6B-BB99-702342B18CD9}" type="presParOf" srcId="{51243717-54A8-4C36-8041-7B55D4A53768}" destId="{FC4B2CD9-EF2C-479B-9CE5-7B243EA08828}" srcOrd="3" destOrd="0" presId="urn:microsoft.com/office/officeart/2005/8/layout/chevron1"/>
    <dgm:cxn modelId="{D6C80431-974B-488C-BCFD-3E656757A974}" type="presParOf" srcId="{51243717-54A8-4C36-8041-7B55D4A53768}" destId="{E3FC01A8-6A88-40BE-9182-3C603363DE6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65FFB2-B7AD-437F-9004-3473746DFE17}">
      <dsp:nvSpPr>
        <dsp:cNvPr id="0" name=""/>
        <dsp:cNvSpPr/>
      </dsp:nvSpPr>
      <dsp:spPr>
        <a:xfrm>
          <a:off x="0" y="34174"/>
          <a:ext cx="10391727" cy="1347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0" i="0" kern="1200" dirty="0"/>
            <a:t>For a search term, what are the similar product titles in multiple data sets? </a:t>
          </a:r>
          <a:endParaRPr lang="en-US" sz="3600" kern="1200" dirty="0"/>
        </a:p>
      </dsp:txBody>
      <dsp:txXfrm>
        <a:off x="65796" y="99970"/>
        <a:ext cx="10260135" cy="1216248"/>
      </dsp:txXfrm>
    </dsp:sp>
    <dsp:sp modelId="{D4F76891-035B-4E8D-A956-A22C8415281A}">
      <dsp:nvSpPr>
        <dsp:cNvPr id="0" name=""/>
        <dsp:cNvSpPr/>
      </dsp:nvSpPr>
      <dsp:spPr>
        <a:xfrm>
          <a:off x="0" y="1485694"/>
          <a:ext cx="10391727" cy="1347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0" i="0" kern="1200" dirty="0"/>
            <a:t>Which system -- out of GBPM, CORE and Coltrane – is the search term in or not in? </a:t>
          </a:r>
          <a:endParaRPr lang="en-US" sz="3600" kern="1200" dirty="0"/>
        </a:p>
      </dsp:txBody>
      <dsp:txXfrm>
        <a:off x="65796" y="1551490"/>
        <a:ext cx="10260135" cy="1216248"/>
      </dsp:txXfrm>
    </dsp:sp>
    <dsp:sp modelId="{1FC2811A-1076-44C3-8D50-198F22F12F5D}">
      <dsp:nvSpPr>
        <dsp:cNvPr id="0" name=""/>
        <dsp:cNvSpPr/>
      </dsp:nvSpPr>
      <dsp:spPr>
        <a:xfrm>
          <a:off x="0" y="2937214"/>
          <a:ext cx="10391727" cy="1347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0" i="0" kern="1200"/>
            <a:t>What is the scope of duplicates across the systems based on the search term?</a:t>
          </a:r>
          <a:endParaRPr lang="en-US" sz="3600" kern="1200"/>
        </a:p>
      </dsp:txBody>
      <dsp:txXfrm>
        <a:off x="65796" y="3003010"/>
        <a:ext cx="10260135" cy="12162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7EA05D-46E8-4A85-90DB-694232A3BA5B}">
      <dsp:nvSpPr>
        <dsp:cNvPr id="0" name=""/>
        <dsp:cNvSpPr/>
      </dsp:nvSpPr>
      <dsp:spPr>
        <a:xfrm>
          <a:off x="2931" y="2113684"/>
          <a:ext cx="3571705" cy="142868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solidFill>
                <a:schemeClr val="bg1"/>
              </a:solidFill>
              <a:latin typeface="Franklin Gothic Medium"/>
            </a:rPr>
            <a:t>Establish Deployment Pipeline</a:t>
          </a:r>
        </a:p>
      </dsp:txBody>
      <dsp:txXfrm>
        <a:off x="717272" y="2113684"/>
        <a:ext cx="2143023" cy="1428682"/>
      </dsp:txXfrm>
    </dsp:sp>
    <dsp:sp modelId="{5E698504-840F-4A3B-A27A-81388A048D6B}">
      <dsp:nvSpPr>
        <dsp:cNvPr id="0" name=""/>
        <dsp:cNvSpPr/>
      </dsp:nvSpPr>
      <dsp:spPr>
        <a:xfrm>
          <a:off x="3217467" y="2113684"/>
          <a:ext cx="3571705" cy="142868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Build 12 Factor Template Web App</a:t>
          </a:r>
          <a:endParaRPr lang="en-US" sz="2600" kern="1200">
            <a:solidFill>
              <a:srgbClr val="010000"/>
            </a:solidFill>
            <a:latin typeface="Franklin Gothic Medium"/>
          </a:endParaRPr>
        </a:p>
      </dsp:txBody>
      <dsp:txXfrm>
        <a:off x="3931808" y="2113684"/>
        <a:ext cx="2143023" cy="1428682"/>
      </dsp:txXfrm>
    </dsp:sp>
    <dsp:sp modelId="{E3FC01A8-6A88-40BE-9182-3C603363DE64}">
      <dsp:nvSpPr>
        <dsp:cNvPr id="0" name=""/>
        <dsp:cNvSpPr/>
      </dsp:nvSpPr>
      <dsp:spPr>
        <a:xfrm>
          <a:off x="6432002" y="2113684"/>
          <a:ext cx="3571705" cy="142868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solidFill>
                <a:schemeClr val="bg1"/>
              </a:solidFill>
              <a:latin typeface="Franklin Gothic Medium"/>
            </a:rPr>
            <a:t>Base Book Title Web App on Template</a:t>
          </a:r>
        </a:p>
      </dsp:txBody>
      <dsp:txXfrm>
        <a:off x="7146343" y="2113684"/>
        <a:ext cx="2143023" cy="14286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7EA05D-46E8-4A85-90DB-694232A3BA5B}">
      <dsp:nvSpPr>
        <dsp:cNvPr id="0" name=""/>
        <dsp:cNvSpPr/>
      </dsp:nvSpPr>
      <dsp:spPr>
        <a:xfrm>
          <a:off x="2931" y="2113684"/>
          <a:ext cx="3571705" cy="1428682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latin typeface="Franklin Gothic Medium"/>
            </a:rPr>
            <a:t>Establish Deployment Pipeline</a:t>
          </a:r>
        </a:p>
      </dsp:txBody>
      <dsp:txXfrm>
        <a:off x="717272" y="2113684"/>
        <a:ext cx="2143023" cy="1428682"/>
      </dsp:txXfrm>
    </dsp:sp>
    <dsp:sp modelId="{5E698504-840F-4A3B-A27A-81388A048D6B}">
      <dsp:nvSpPr>
        <dsp:cNvPr id="0" name=""/>
        <dsp:cNvSpPr/>
      </dsp:nvSpPr>
      <dsp:spPr>
        <a:xfrm>
          <a:off x="3217467" y="2113684"/>
          <a:ext cx="3571705" cy="1428682"/>
        </a:xfrm>
        <a:prstGeom prst="chevron">
          <a:avLst/>
        </a:prstGeom>
        <a:solidFill>
          <a:schemeClr val="accent5">
            <a:hueOff val="-877819"/>
            <a:satOff val="-8064"/>
            <a:lumOff val="19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Build Book Title Web App</a:t>
          </a:r>
          <a:endParaRPr lang="en-US" sz="2600" kern="1200">
            <a:latin typeface="Franklin Gothic Medium"/>
          </a:endParaRPr>
        </a:p>
      </dsp:txBody>
      <dsp:txXfrm>
        <a:off x="3931808" y="2113684"/>
        <a:ext cx="2143023" cy="1428682"/>
      </dsp:txXfrm>
    </dsp:sp>
    <dsp:sp modelId="{E3FC01A8-6A88-40BE-9182-3C603363DE64}">
      <dsp:nvSpPr>
        <dsp:cNvPr id="0" name=""/>
        <dsp:cNvSpPr/>
      </dsp:nvSpPr>
      <dsp:spPr>
        <a:xfrm>
          <a:off x="6432002" y="2113684"/>
          <a:ext cx="3571705" cy="1428682"/>
        </a:xfrm>
        <a:prstGeom prst="chevron">
          <a:avLst/>
        </a:prstGeom>
        <a:solidFill>
          <a:schemeClr val="accent5">
            <a:hueOff val="-1755637"/>
            <a:satOff val="-16129"/>
            <a:lumOff val="39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latin typeface="Franklin Gothic Medium"/>
            </a:rPr>
            <a:t>Base  on Template on Book Title Web App</a:t>
          </a:r>
        </a:p>
      </dsp:txBody>
      <dsp:txXfrm>
        <a:off x="7146343" y="2113684"/>
        <a:ext cx="2143023" cy="14286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7EA05D-46E8-4A85-90DB-694232A3BA5B}">
      <dsp:nvSpPr>
        <dsp:cNvPr id="0" name=""/>
        <dsp:cNvSpPr/>
      </dsp:nvSpPr>
      <dsp:spPr>
        <a:xfrm>
          <a:off x="2931" y="2113684"/>
          <a:ext cx="3571705" cy="1428682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latin typeface="Franklin Gothic Medium"/>
            </a:rPr>
            <a:t>Establish Deployment Pipeline</a:t>
          </a:r>
        </a:p>
      </dsp:txBody>
      <dsp:txXfrm>
        <a:off x="717272" y="2113684"/>
        <a:ext cx="2143023" cy="1428682"/>
      </dsp:txXfrm>
    </dsp:sp>
    <dsp:sp modelId="{5E698504-840F-4A3B-A27A-81388A048D6B}">
      <dsp:nvSpPr>
        <dsp:cNvPr id="0" name=""/>
        <dsp:cNvSpPr/>
      </dsp:nvSpPr>
      <dsp:spPr>
        <a:xfrm>
          <a:off x="3217467" y="2113684"/>
          <a:ext cx="3571705" cy="1428682"/>
        </a:xfrm>
        <a:prstGeom prst="chevron">
          <a:avLst/>
        </a:prstGeom>
        <a:solidFill>
          <a:schemeClr val="accent5">
            <a:hueOff val="-877819"/>
            <a:satOff val="-8064"/>
            <a:lumOff val="19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Build Book Title App</a:t>
          </a:r>
          <a:endParaRPr lang="en-US" sz="2600" kern="1200">
            <a:latin typeface="Franklin Gothic Medium"/>
          </a:endParaRPr>
        </a:p>
      </dsp:txBody>
      <dsp:txXfrm>
        <a:off x="3931808" y="2113684"/>
        <a:ext cx="2143023" cy="1428682"/>
      </dsp:txXfrm>
    </dsp:sp>
    <dsp:sp modelId="{E3FC01A8-6A88-40BE-9182-3C603363DE64}">
      <dsp:nvSpPr>
        <dsp:cNvPr id="0" name=""/>
        <dsp:cNvSpPr/>
      </dsp:nvSpPr>
      <dsp:spPr>
        <a:xfrm>
          <a:off x="6432002" y="2113684"/>
          <a:ext cx="3571705" cy="1428682"/>
        </a:xfrm>
        <a:prstGeom prst="chevron">
          <a:avLst/>
        </a:prstGeom>
        <a:solidFill>
          <a:schemeClr val="accent5">
            <a:hueOff val="-1755637"/>
            <a:satOff val="-16129"/>
            <a:lumOff val="39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>
              <a:latin typeface="Franklin Gothic Medium"/>
            </a:rPr>
            <a:t>Base  on Template App on Book Title App</a:t>
          </a:r>
        </a:p>
      </dsp:txBody>
      <dsp:txXfrm>
        <a:off x="7146343" y="2113684"/>
        <a:ext cx="2143023" cy="14286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B126BB-5DB1-7740-B7E2-6D584187601F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94F707-D0F9-CC4D-BC24-D90835D71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5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4B724C-4227-4E6E-9FA1-F5726D84806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666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k Titl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7040" y="6375744"/>
            <a:ext cx="1096292" cy="229289"/>
          </a:xfrm>
          <a:prstGeom prst="rect">
            <a:avLst/>
          </a:prstGeom>
        </p:spPr>
      </p:pic>
      <p:sp>
        <p:nvSpPr>
          <p:cNvPr id="18" name="Freeform 17"/>
          <p:cNvSpPr>
            <a:spLocks noChangeArrowheads="1"/>
          </p:cNvSpPr>
          <p:nvPr userDrawn="1"/>
        </p:nvSpPr>
        <p:spPr bwMode="auto">
          <a:xfrm rot="10293731">
            <a:off x="2191626" y="5143151"/>
            <a:ext cx="2715244" cy="5437340"/>
          </a:xfrm>
          <a:custGeom>
            <a:avLst/>
            <a:gdLst>
              <a:gd name="T0" fmla="*/ 10484 w 10485"/>
              <a:gd name="T1" fmla="*/ 10372 h 21000"/>
              <a:gd name="T2" fmla="*/ 10484 w 10485"/>
              <a:gd name="T3" fmla="*/ 10372 h 21000"/>
              <a:gd name="T4" fmla="*/ 7396 w 10485"/>
              <a:gd name="T5" fmla="*/ 3033 h 21000"/>
              <a:gd name="T6" fmla="*/ 85 w 10485"/>
              <a:gd name="T7" fmla="*/ 0 h 21000"/>
              <a:gd name="T8" fmla="*/ 28 w 10485"/>
              <a:gd name="T9" fmla="*/ 0 h 21000"/>
              <a:gd name="T10" fmla="*/ 0 w 10485"/>
              <a:gd name="T11" fmla="*/ 56 h 21000"/>
              <a:gd name="T12" fmla="*/ 28 w 10485"/>
              <a:gd name="T13" fmla="*/ 85 h 21000"/>
              <a:gd name="T14" fmla="*/ 28 w 10485"/>
              <a:gd name="T15" fmla="*/ 85 h 21000"/>
              <a:gd name="T16" fmla="*/ 85 w 10485"/>
              <a:gd name="T17" fmla="*/ 85 h 21000"/>
              <a:gd name="T18" fmla="*/ 7339 w 10485"/>
              <a:gd name="T19" fmla="*/ 3089 h 21000"/>
              <a:gd name="T20" fmla="*/ 10400 w 10485"/>
              <a:gd name="T21" fmla="*/ 10372 h 21000"/>
              <a:gd name="T22" fmla="*/ 7396 w 10485"/>
              <a:gd name="T23" fmla="*/ 17712 h 21000"/>
              <a:gd name="T24" fmla="*/ 141 w 10485"/>
              <a:gd name="T25" fmla="*/ 20744 h 21000"/>
              <a:gd name="T26" fmla="*/ 255 w 10485"/>
              <a:gd name="T27" fmla="*/ 20659 h 21000"/>
              <a:gd name="T28" fmla="*/ 255 w 10485"/>
              <a:gd name="T29" fmla="*/ 20603 h 21000"/>
              <a:gd name="T30" fmla="*/ 199 w 10485"/>
              <a:gd name="T31" fmla="*/ 20603 h 21000"/>
              <a:gd name="T32" fmla="*/ 28 w 10485"/>
              <a:gd name="T33" fmla="*/ 20772 h 21000"/>
              <a:gd name="T34" fmla="*/ 0 w 10485"/>
              <a:gd name="T35" fmla="*/ 20800 h 21000"/>
              <a:gd name="T36" fmla="*/ 28 w 10485"/>
              <a:gd name="T37" fmla="*/ 20830 h 21000"/>
              <a:gd name="T38" fmla="*/ 199 w 10485"/>
              <a:gd name="T39" fmla="*/ 20999 h 21000"/>
              <a:gd name="T40" fmla="*/ 227 w 10485"/>
              <a:gd name="T41" fmla="*/ 20999 h 21000"/>
              <a:gd name="T42" fmla="*/ 255 w 10485"/>
              <a:gd name="T43" fmla="*/ 20999 h 21000"/>
              <a:gd name="T44" fmla="*/ 255 w 10485"/>
              <a:gd name="T45" fmla="*/ 20942 h 21000"/>
              <a:gd name="T46" fmla="*/ 141 w 10485"/>
              <a:gd name="T47" fmla="*/ 20830 h 21000"/>
              <a:gd name="T48" fmla="*/ 7453 w 10485"/>
              <a:gd name="T49" fmla="*/ 17769 h 21000"/>
              <a:gd name="T50" fmla="*/ 10484 w 10485"/>
              <a:gd name="T51" fmla="*/ 10372 h 21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485" h="21000">
                <a:moveTo>
                  <a:pt x="10484" y="10372"/>
                </a:moveTo>
                <a:lnTo>
                  <a:pt x="10484" y="10372"/>
                </a:lnTo>
                <a:cubicBezTo>
                  <a:pt x="10484" y="7595"/>
                  <a:pt x="9380" y="4988"/>
                  <a:pt x="7396" y="3033"/>
                </a:cubicBezTo>
                <a:cubicBezTo>
                  <a:pt x="5441" y="1076"/>
                  <a:pt x="2834" y="0"/>
                  <a:pt x="85" y="0"/>
                </a:cubicBezTo>
                <a:cubicBezTo>
                  <a:pt x="56" y="0"/>
                  <a:pt x="56" y="0"/>
                  <a:pt x="28" y="0"/>
                </a:cubicBezTo>
                <a:cubicBezTo>
                  <a:pt x="0" y="28"/>
                  <a:pt x="0" y="28"/>
                  <a:pt x="0" y="56"/>
                </a:cubicBezTo>
                <a:cubicBezTo>
                  <a:pt x="0" y="85"/>
                  <a:pt x="0" y="85"/>
                  <a:pt x="28" y="85"/>
                </a:cubicBezTo>
                <a:lnTo>
                  <a:pt x="28" y="85"/>
                </a:lnTo>
                <a:cubicBezTo>
                  <a:pt x="56" y="85"/>
                  <a:pt x="56" y="85"/>
                  <a:pt x="85" y="85"/>
                </a:cubicBezTo>
                <a:cubicBezTo>
                  <a:pt x="2806" y="85"/>
                  <a:pt x="5413" y="1162"/>
                  <a:pt x="7339" y="3089"/>
                </a:cubicBezTo>
                <a:cubicBezTo>
                  <a:pt x="9294" y="5044"/>
                  <a:pt x="10400" y="7623"/>
                  <a:pt x="10400" y="10372"/>
                </a:cubicBezTo>
                <a:cubicBezTo>
                  <a:pt x="10428" y="13149"/>
                  <a:pt x="9351" y="15757"/>
                  <a:pt x="7396" y="17712"/>
                </a:cubicBezTo>
                <a:cubicBezTo>
                  <a:pt x="5469" y="19667"/>
                  <a:pt x="2890" y="20744"/>
                  <a:pt x="141" y="20744"/>
                </a:cubicBezTo>
                <a:cubicBezTo>
                  <a:pt x="255" y="20659"/>
                  <a:pt x="255" y="20659"/>
                  <a:pt x="255" y="20659"/>
                </a:cubicBezTo>
                <a:cubicBezTo>
                  <a:pt x="255" y="20631"/>
                  <a:pt x="255" y="20603"/>
                  <a:pt x="255" y="20603"/>
                </a:cubicBezTo>
                <a:cubicBezTo>
                  <a:pt x="227" y="20574"/>
                  <a:pt x="199" y="20574"/>
                  <a:pt x="199" y="20603"/>
                </a:cubicBezTo>
                <a:cubicBezTo>
                  <a:pt x="28" y="20772"/>
                  <a:pt x="28" y="20772"/>
                  <a:pt x="28" y="20772"/>
                </a:cubicBezTo>
                <a:cubicBezTo>
                  <a:pt x="0" y="20772"/>
                  <a:pt x="0" y="20800"/>
                  <a:pt x="0" y="20800"/>
                </a:cubicBezTo>
                <a:cubicBezTo>
                  <a:pt x="0" y="20800"/>
                  <a:pt x="0" y="20830"/>
                  <a:pt x="28" y="20830"/>
                </a:cubicBezTo>
                <a:cubicBezTo>
                  <a:pt x="199" y="20999"/>
                  <a:pt x="199" y="20999"/>
                  <a:pt x="199" y="20999"/>
                </a:cubicBezTo>
                <a:cubicBezTo>
                  <a:pt x="199" y="20999"/>
                  <a:pt x="199" y="20999"/>
                  <a:pt x="227" y="20999"/>
                </a:cubicBezTo>
                <a:lnTo>
                  <a:pt x="255" y="20999"/>
                </a:lnTo>
                <a:cubicBezTo>
                  <a:pt x="255" y="20971"/>
                  <a:pt x="255" y="20971"/>
                  <a:pt x="255" y="20942"/>
                </a:cubicBezTo>
                <a:cubicBezTo>
                  <a:pt x="141" y="20830"/>
                  <a:pt x="141" y="20830"/>
                  <a:pt x="141" y="20830"/>
                </a:cubicBezTo>
                <a:cubicBezTo>
                  <a:pt x="2919" y="20830"/>
                  <a:pt x="5526" y="19724"/>
                  <a:pt x="7453" y="17769"/>
                </a:cubicBezTo>
                <a:cubicBezTo>
                  <a:pt x="9436" y="15785"/>
                  <a:pt x="10484" y="13177"/>
                  <a:pt x="10484" y="10372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Oval 18"/>
          <p:cNvSpPr/>
          <p:nvPr userDrawn="1"/>
        </p:nvSpPr>
        <p:spPr>
          <a:xfrm>
            <a:off x="-296776" y="5161041"/>
            <a:ext cx="3200400" cy="3200400"/>
          </a:xfrm>
          <a:prstGeom prst="ellipse">
            <a:avLst/>
          </a:prstGeom>
          <a:noFill/>
          <a:ln w="152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19233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ct val="100000"/>
              </a:lnSpc>
              <a:defRPr sz="6000" spc="-150">
                <a:solidFill>
                  <a:schemeClr val="bg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</a:lstStyle>
          <a:p>
            <a:r>
              <a:rPr lang="en-US"/>
              <a:t>Deck Title Option 1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322638"/>
            <a:ext cx="9144000" cy="47466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l">
              <a:buNone/>
              <a:defRPr sz="2800" b="1" i="0" baseline="0">
                <a:solidFill>
                  <a:schemeClr val="accent4"/>
                </a:solidFill>
                <a:latin typeface="Open Sans Semibold" charset="0"/>
                <a:ea typeface="Open Sans Semibold" charset="0"/>
                <a:cs typeface="Open Sans Semibold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Subtext style line 1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3797300"/>
            <a:ext cx="9144000" cy="846138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000" b="0" i="0" baseline="0">
                <a:solidFill>
                  <a:schemeClr val="bg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z="2000" b="0" i="0">
                <a:latin typeface="Open Sans" charset="0"/>
                <a:ea typeface="Open Sans" charset="0"/>
                <a:cs typeface="Open Sans" charset="0"/>
              </a:rPr>
              <a:t>Subtext style line 2</a:t>
            </a:r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Media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14400" y="482600"/>
            <a:ext cx="0" cy="27432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1" y="1193801"/>
            <a:ext cx="3657600" cy="1473200"/>
          </a:xfrm>
          <a:prstGeom prst="rect">
            <a:avLst/>
          </a:prstGeom>
        </p:spPr>
        <p:txBody>
          <a:bodyPr wrap="square" lIns="182880" rIns="182880" anchor="b" anchorCtr="0">
            <a:normAutofit/>
          </a:bodyPr>
          <a:lstStyle>
            <a:lvl1pPr marL="0" indent="0" algn="l">
              <a:lnSpc>
                <a:spcPct val="100000"/>
              </a:lnSpc>
              <a:buNone/>
              <a:defRPr sz="4800" b="0" i="0" spc="-150" baseline="0">
                <a:solidFill>
                  <a:schemeClr val="accent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Large media with text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923544" y="457200"/>
            <a:ext cx="3940556" cy="338328"/>
          </a:xfrm>
          <a:prstGeom prst="rect">
            <a:avLst/>
          </a:prstGeom>
        </p:spPr>
        <p:txBody>
          <a:bodyPr lIns="182880" rIns="182880" anchor="ctr" anchorCtr="0"/>
          <a:lstStyle>
            <a:lvl1pPr marL="0" indent="0">
              <a:buNone/>
              <a:defRPr sz="1600" b="0" i="0" baseline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Section Title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2882900"/>
            <a:ext cx="3657601" cy="2933700"/>
          </a:xfrm>
          <a:prstGeom prst="rect">
            <a:avLst/>
          </a:prstGeom>
        </p:spPr>
        <p:txBody>
          <a:bodyPr lIns="182880" rIns="182880">
            <a:normAutofit/>
          </a:bodyPr>
          <a:lstStyle>
            <a:lvl1pPr marL="0" indent="0">
              <a:lnSpc>
                <a:spcPct val="140000"/>
              </a:lnSpc>
              <a:buNone/>
              <a:defRPr sz="1800"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 quam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pharetra. Class </a:t>
            </a:r>
            <a:r>
              <a:rPr lang="en-US" err="1"/>
              <a:t>aptent</a:t>
            </a:r>
            <a:r>
              <a:rPr lang="en-US"/>
              <a:t> </a:t>
            </a:r>
            <a:r>
              <a:rPr lang="en-US" err="1"/>
              <a:t>taciti</a:t>
            </a:r>
            <a:r>
              <a:rPr lang="en-US"/>
              <a:t> </a:t>
            </a:r>
            <a:r>
              <a:rPr lang="en-US" err="1"/>
              <a:t>sociosqu</a:t>
            </a:r>
            <a:r>
              <a:rPr lang="en-US"/>
              <a:t> ad </a:t>
            </a:r>
            <a:r>
              <a:rPr lang="en-US" err="1"/>
              <a:t>litora</a:t>
            </a:r>
            <a:r>
              <a:rPr lang="en-US"/>
              <a:t> </a:t>
            </a:r>
            <a:r>
              <a:rPr lang="en-US" err="1"/>
              <a:t>torquent</a:t>
            </a:r>
            <a:r>
              <a:rPr lang="en-US"/>
              <a:t> per </a:t>
            </a:r>
            <a:r>
              <a:rPr lang="en-US" err="1"/>
              <a:t>conubia</a:t>
            </a:r>
            <a:r>
              <a:rPr lang="en-US"/>
              <a:t> nostra, per </a:t>
            </a:r>
            <a:r>
              <a:rPr lang="en-US" err="1"/>
              <a:t>inceptos</a:t>
            </a:r>
            <a:r>
              <a:rPr lang="en-US"/>
              <a:t> </a:t>
            </a:r>
            <a:r>
              <a:rPr lang="en-US" err="1"/>
              <a:t>himenaeos</a:t>
            </a:r>
            <a:r>
              <a:rPr lang="en-US"/>
              <a:t>. </a:t>
            </a:r>
            <a:endParaRPr lang="en-US" b="0" i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5" hasCustomPrompt="1"/>
          </p:nvPr>
        </p:nvSpPr>
        <p:spPr>
          <a:xfrm>
            <a:off x="5105400" y="256033"/>
            <a:ext cx="7086600" cy="557784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/>
              <a:t>Click an icon below to add media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Width Media with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14400" y="482600"/>
            <a:ext cx="0" cy="27432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923544" y="457200"/>
            <a:ext cx="9756648" cy="338328"/>
          </a:xfrm>
          <a:prstGeom prst="rect">
            <a:avLst/>
          </a:prstGeom>
        </p:spPr>
        <p:txBody>
          <a:bodyPr lIns="182880" rIns="182880" anchor="ctr" anchorCtr="0"/>
          <a:lstStyle>
            <a:lvl1pPr marL="0" indent="0">
              <a:buNone/>
              <a:defRPr sz="1600" b="0" i="0" baseline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Section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4" hasCustomPrompt="1"/>
          </p:nvPr>
        </p:nvSpPr>
        <p:spPr>
          <a:xfrm>
            <a:off x="914400" y="2871216"/>
            <a:ext cx="10439400" cy="2962656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/>
              <a:t>Click an icon below to add media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1115568"/>
            <a:ext cx="9821682" cy="1513332"/>
          </a:xfrm>
          <a:prstGeom prst="rect">
            <a:avLst/>
          </a:prstGeom>
        </p:spPr>
        <p:txBody>
          <a:bodyPr wrap="square" lIns="182880" rIns="182880" anchor="b" anchorCtr="0">
            <a:normAutofit/>
          </a:bodyPr>
          <a:lstStyle>
            <a:lvl1pPr marL="0" indent="0" algn="l">
              <a:lnSpc>
                <a:spcPct val="100000"/>
              </a:lnSpc>
              <a:buNone/>
              <a:defRPr sz="4800" b="0" i="0" spc="-150" baseline="0">
                <a:solidFill>
                  <a:schemeClr val="accent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Large headline with media placeholder</a:t>
            </a:r>
          </a:p>
        </p:txBody>
      </p:sp>
      <p:sp>
        <p:nvSpPr>
          <p:cNvPr id="16" name="Oval 15"/>
          <p:cNvSpPr/>
          <p:nvPr userDrawn="1"/>
        </p:nvSpPr>
        <p:spPr>
          <a:xfrm>
            <a:off x="10736082" y="-1485523"/>
            <a:ext cx="3200400" cy="3200400"/>
          </a:xfrm>
          <a:prstGeom prst="ellipse">
            <a:avLst/>
          </a:prstGeom>
          <a:noFill/>
          <a:ln w="1238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14400" y="482600"/>
            <a:ext cx="0" cy="27432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923544" y="457200"/>
            <a:ext cx="9756648" cy="338328"/>
          </a:xfrm>
          <a:prstGeom prst="rect">
            <a:avLst/>
          </a:prstGeom>
        </p:spPr>
        <p:txBody>
          <a:bodyPr lIns="182880" rIns="182880" anchor="ctr" anchorCtr="0"/>
          <a:lstStyle>
            <a:lvl1pPr marL="0" indent="0">
              <a:buNone/>
              <a:defRPr sz="1600" b="0" i="0" baseline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Section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4" hasCustomPrompt="1"/>
          </p:nvPr>
        </p:nvSpPr>
        <p:spPr>
          <a:xfrm>
            <a:off x="914400" y="1193801"/>
            <a:ext cx="10439400" cy="464007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/>
              <a:t>Click an icon below to add media</a:t>
            </a:r>
          </a:p>
        </p:txBody>
      </p:sp>
      <p:sp>
        <p:nvSpPr>
          <p:cNvPr id="6" name="Oval 5"/>
          <p:cNvSpPr/>
          <p:nvPr userDrawn="1"/>
        </p:nvSpPr>
        <p:spPr>
          <a:xfrm>
            <a:off x="10736082" y="-1485523"/>
            <a:ext cx="3200400" cy="3200400"/>
          </a:xfrm>
          <a:prstGeom prst="ellipse">
            <a:avLst/>
          </a:prstGeom>
          <a:noFill/>
          <a:ln w="1238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Oval 5"/>
          <p:cNvSpPr/>
          <p:nvPr userDrawn="1"/>
        </p:nvSpPr>
        <p:spPr>
          <a:xfrm>
            <a:off x="10736082" y="-1485523"/>
            <a:ext cx="3200400" cy="3200400"/>
          </a:xfrm>
          <a:prstGeom prst="ellipse">
            <a:avLst/>
          </a:prstGeom>
          <a:noFill/>
          <a:ln w="1238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14400" y="482600"/>
            <a:ext cx="0" cy="27432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1115568"/>
            <a:ext cx="9821682" cy="4701032"/>
          </a:xfrm>
          <a:prstGeom prst="rect">
            <a:avLst/>
          </a:prstGeom>
        </p:spPr>
        <p:txBody>
          <a:bodyPr lIns="182880" rIns="182880" anchor="ctr" anchorCtr="0">
            <a:normAutofit/>
          </a:bodyPr>
          <a:lstStyle>
            <a:lvl1pPr marL="342900" indent="-342900">
              <a:lnSpc>
                <a:spcPct val="200000"/>
              </a:lnSpc>
              <a:buFont typeface="Arial" charset="0"/>
              <a:buChar char="•"/>
              <a:defRPr sz="2400" b="0" i="0" baseline="0"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r>
              <a:rPr lang="en-US" b="0" i="0">
                <a:latin typeface="Open Sans" charset="0"/>
                <a:ea typeface="Open Sans" charset="0"/>
                <a:cs typeface="Open Sans" charset="0"/>
              </a:rPr>
              <a:t>Summary Slide</a:t>
            </a:r>
          </a:p>
          <a:p>
            <a:r>
              <a:rPr lang="en-US" b="0" i="0">
                <a:latin typeface="Open Sans" charset="0"/>
                <a:ea typeface="Open Sans" charset="0"/>
                <a:cs typeface="Open Sans" charset="0"/>
              </a:rPr>
              <a:t>Used to contain bulleted statements</a:t>
            </a:r>
          </a:p>
          <a:p>
            <a:r>
              <a:rPr lang="en-US" b="0" i="0">
                <a:latin typeface="Open Sans" charset="0"/>
                <a:ea typeface="Open Sans" charset="0"/>
                <a:cs typeface="Open Sans" charset="0"/>
              </a:rPr>
              <a:t>Outline the main points</a:t>
            </a:r>
          </a:p>
          <a:p>
            <a:r>
              <a:rPr lang="en-US" b="0" i="0">
                <a:latin typeface="Open Sans" charset="0"/>
                <a:ea typeface="Open Sans" charset="0"/>
                <a:cs typeface="Open Sans" charset="0"/>
              </a:rPr>
              <a:t>And takeaways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923544" y="457200"/>
            <a:ext cx="9756648" cy="338328"/>
          </a:xfrm>
          <a:prstGeom prst="rect">
            <a:avLst/>
          </a:prstGeom>
        </p:spPr>
        <p:txBody>
          <a:bodyPr lIns="182880" rIns="182880" anchor="ctr" anchorCtr="0"/>
          <a:lstStyle>
            <a:lvl1pPr marL="0" indent="0">
              <a:buNone/>
              <a:defRPr sz="1600" b="0" i="0" baseline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Section Title</a:t>
            </a: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0" y="0"/>
            <a:ext cx="12192000" cy="61722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399" y="1069769"/>
            <a:ext cx="5704573" cy="2689431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defRPr sz="4000" spc="-150">
                <a:solidFill>
                  <a:schemeClr val="bg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</a:lstStyle>
          <a:p>
            <a:r>
              <a:rPr lang="en-US"/>
              <a:t>Thank you message.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239000" y="1069975"/>
            <a:ext cx="4038600" cy="4630738"/>
          </a:xfrm>
          <a:prstGeom prst="rect">
            <a:avLst/>
          </a:prstGeom>
        </p:spPr>
        <p:txBody>
          <a:bodyPr/>
          <a:lstStyle>
            <a:lvl1pPr marL="0" indent="0">
              <a:buFont typeface="Arial" charset="0"/>
              <a:buNone/>
              <a:defRPr sz="2800" b="0" i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400" b="0" i="0" spc="0">
                <a:latin typeface="Open Sans" charset="0"/>
                <a:ea typeface="Open Sans" charset="0"/>
                <a:cs typeface="Open Sans" charset="0"/>
              </a:rPr>
              <a:t>Contact:</a:t>
            </a:r>
          </a:p>
          <a:p>
            <a:pPr>
              <a:lnSpc>
                <a:spcPct val="120000"/>
              </a:lnSpc>
            </a:pPr>
            <a:r>
              <a:rPr lang="en-US" sz="2400" b="0" i="0" spc="0" err="1">
                <a:latin typeface="Open Sans" charset="0"/>
                <a:ea typeface="Open Sans" charset="0"/>
                <a:cs typeface="Open Sans" charset="0"/>
              </a:rPr>
              <a:t>abc@wiley.com</a:t>
            </a:r>
            <a:endParaRPr lang="en-US" sz="2400" b="0" i="0" spc="0"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ct val="120000"/>
              </a:lnSpc>
            </a:pPr>
            <a:r>
              <a:rPr lang="en-US" sz="2400" b="0" i="0" spc="0">
                <a:latin typeface="Open Sans" charset="0"/>
                <a:ea typeface="Open Sans" charset="0"/>
                <a:cs typeface="Open Sans" charset="0"/>
              </a:rPr>
              <a:t>123-456-7890</a:t>
            </a:r>
            <a:endParaRPr lang="en-US" sz="2400" b="0" i="0" spc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296776" y="4572000"/>
            <a:ext cx="4907659" cy="3200855"/>
            <a:chOff x="-296776" y="4560157"/>
            <a:chExt cx="4907659" cy="3200855"/>
          </a:xfrm>
        </p:grpSpPr>
        <p:grpSp>
          <p:nvGrpSpPr>
            <p:cNvPr id="14" name="Group 13"/>
            <p:cNvGrpSpPr/>
            <p:nvPr userDrawn="1"/>
          </p:nvGrpSpPr>
          <p:grpSpPr>
            <a:xfrm>
              <a:off x="-296776" y="4560157"/>
              <a:ext cx="3211788" cy="3200855"/>
              <a:chOff x="-296776" y="4534525"/>
              <a:chExt cx="3211788" cy="3200855"/>
            </a:xfrm>
          </p:grpSpPr>
          <p:sp>
            <p:nvSpPr>
              <p:cNvPr id="18" name="Arc 17"/>
              <p:cNvSpPr/>
              <p:nvPr userDrawn="1"/>
            </p:nvSpPr>
            <p:spPr>
              <a:xfrm>
                <a:off x="-296776" y="4534525"/>
                <a:ext cx="3200400" cy="3200400"/>
              </a:xfrm>
              <a:prstGeom prst="arc">
                <a:avLst/>
              </a:prstGeom>
              <a:noFill/>
              <a:ln w="1524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Arc 19"/>
              <p:cNvSpPr/>
              <p:nvPr userDrawn="1"/>
            </p:nvSpPr>
            <p:spPr>
              <a:xfrm flipH="1">
                <a:off x="-285388" y="4534980"/>
                <a:ext cx="3200400" cy="3200400"/>
              </a:xfrm>
              <a:prstGeom prst="arc">
                <a:avLst/>
              </a:prstGeom>
              <a:noFill/>
              <a:ln w="1524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Freeform 14"/>
            <p:cNvSpPr>
              <a:spLocks noChangeArrowheads="1"/>
            </p:cNvSpPr>
            <p:nvPr userDrawn="1"/>
          </p:nvSpPr>
          <p:spPr bwMode="auto">
            <a:xfrm rot="10293731">
              <a:off x="2237733" y="4574296"/>
              <a:ext cx="2373150" cy="1427785"/>
            </a:xfrm>
            <a:custGeom>
              <a:avLst/>
              <a:gdLst>
                <a:gd name="connsiteX0" fmla="*/ 51534 w 2373150"/>
                <a:gd name="connsiteY0" fmla="*/ 1427785 h 1427785"/>
                <a:gd name="connsiteX1" fmla="*/ 7251 w 2373150"/>
                <a:gd name="connsiteY1" fmla="*/ 1384028 h 1427785"/>
                <a:gd name="connsiteX2" fmla="*/ 0 w 2373150"/>
                <a:gd name="connsiteY2" fmla="*/ 1376261 h 1427785"/>
                <a:gd name="connsiteX3" fmla="*/ 7251 w 2373150"/>
                <a:gd name="connsiteY3" fmla="*/ 1369010 h 1427785"/>
                <a:gd name="connsiteX4" fmla="*/ 51534 w 2373150"/>
                <a:gd name="connsiteY4" fmla="*/ 1325253 h 1427785"/>
                <a:gd name="connsiteX5" fmla="*/ 66036 w 2373150"/>
                <a:gd name="connsiteY5" fmla="*/ 1325253 h 1427785"/>
                <a:gd name="connsiteX6" fmla="*/ 66036 w 2373150"/>
                <a:gd name="connsiteY6" fmla="*/ 1339752 h 1427785"/>
                <a:gd name="connsiteX7" fmla="*/ 36514 w 2373150"/>
                <a:gd name="connsiteY7" fmla="*/ 1361760 h 1427785"/>
                <a:gd name="connsiteX8" fmla="*/ 1915302 w 2373150"/>
                <a:gd name="connsiteY8" fmla="*/ 576712 h 1427785"/>
                <a:gd name="connsiteX9" fmla="*/ 2251458 w 2373150"/>
                <a:gd name="connsiteY9" fmla="*/ 167325 h 1427785"/>
                <a:gd name="connsiteX10" fmla="*/ 2351484 w 2373150"/>
                <a:gd name="connsiteY10" fmla="*/ 0 h 1427785"/>
                <a:gd name="connsiteX11" fmla="*/ 2373150 w 2373150"/>
                <a:gd name="connsiteY11" fmla="*/ 3214 h 1427785"/>
                <a:gd name="connsiteX12" fmla="*/ 2269351 w 2373150"/>
                <a:gd name="connsiteY12" fmla="*/ 177630 h 1427785"/>
                <a:gd name="connsiteX13" fmla="*/ 1930063 w 2373150"/>
                <a:gd name="connsiteY13" fmla="*/ 591471 h 1427785"/>
                <a:gd name="connsiteX14" fmla="*/ 36514 w 2373150"/>
                <a:gd name="connsiteY14" fmla="*/ 1384028 h 1427785"/>
                <a:gd name="connsiteX15" fmla="*/ 66035 w 2373150"/>
                <a:gd name="connsiteY15" fmla="*/ 1413027 h 1427785"/>
                <a:gd name="connsiteX16" fmla="*/ 66036 w 2373150"/>
                <a:gd name="connsiteY16" fmla="*/ 1427785 h 1427785"/>
                <a:gd name="connsiteX17" fmla="*/ 58785 w 2373150"/>
                <a:gd name="connsiteY17" fmla="*/ 1427785 h 1427785"/>
                <a:gd name="connsiteX18" fmla="*/ 51534 w 2373150"/>
                <a:gd name="connsiteY18" fmla="*/ 1427785 h 1427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73150" h="1427785">
                  <a:moveTo>
                    <a:pt x="51534" y="1427785"/>
                  </a:moveTo>
                  <a:cubicBezTo>
                    <a:pt x="51534" y="1427785"/>
                    <a:pt x="51534" y="1427785"/>
                    <a:pt x="7251" y="1384028"/>
                  </a:cubicBezTo>
                  <a:cubicBezTo>
                    <a:pt x="0" y="1384028"/>
                    <a:pt x="0" y="1376261"/>
                    <a:pt x="0" y="1376261"/>
                  </a:cubicBezTo>
                  <a:cubicBezTo>
                    <a:pt x="0" y="1376261"/>
                    <a:pt x="0" y="1369010"/>
                    <a:pt x="7251" y="1369010"/>
                  </a:cubicBezTo>
                  <a:cubicBezTo>
                    <a:pt x="7251" y="1369010"/>
                    <a:pt x="7251" y="1369010"/>
                    <a:pt x="51534" y="1325253"/>
                  </a:cubicBezTo>
                  <a:cubicBezTo>
                    <a:pt x="51534" y="1317744"/>
                    <a:pt x="58785" y="1317744"/>
                    <a:pt x="66036" y="1325253"/>
                  </a:cubicBezTo>
                  <a:cubicBezTo>
                    <a:pt x="66036" y="1325253"/>
                    <a:pt x="66036" y="1332502"/>
                    <a:pt x="66036" y="1339752"/>
                  </a:cubicBezTo>
                  <a:cubicBezTo>
                    <a:pt x="66036" y="1339752"/>
                    <a:pt x="66036" y="1339752"/>
                    <a:pt x="36514" y="1361760"/>
                  </a:cubicBezTo>
                  <a:cubicBezTo>
                    <a:pt x="748408" y="1361760"/>
                    <a:pt x="1416277" y="1082903"/>
                    <a:pt x="1915302" y="576712"/>
                  </a:cubicBezTo>
                  <a:cubicBezTo>
                    <a:pt x="2041871" y="450165"/>
                    <a:pt x="2154229" y="313050"/>
                    <a:pt x="2251458" y="167325"/>
                  </a:cubicBezTo>
                  <a:lnTo>
                    <a:pt x="2351484" y="0"/>
                  </a:lnTo>
                  <a:lnTo>
                    <a:pt x="2373150" y="3214"/>
                  </a:lnTo>
                  <a:lnTo>
                    <a:pt x="2269351" y="177630"/>
                  </a:lnTo>
                  <a:cubicBezTo>
                    <a:pt x="2171693" y="324523"/>
                    <a:pt x="2058445" y="463046"/>
                    <a:pt x="1930063" y="591471"/>
                  </a:cubicBezTo>
                  <a:cubicBezTo>
                    <a:pt x="1431038" y="1097661"/>
                    <a:pt x="755917" y="1384028"/>
                    <a:pt x="36514" y="1384028"/>
                  </a:cubicBezTo>
                  <a:cubicBezTo>
                    <a:pt x="36514" y="1384028"/>
                    <a:pt x="36514" y="1384028"/>
                    <a:pt x="66035" y="1413027"/>
                  </a:cubicBezTo>
                  <a:cubicBezTo>
                    <a:pt x="66036" y="1420536"/>
                    <a:pt x="66036" y="1420536"/>
                    <a:pt x="66036" y="1427785"/>
                  </a:cubicBezTo>
                  <a:lnTo>
                    <a:pt x="58785" y="1427785"/>
                  </a:lnTo>
                  <a:cubicBezTo>
                    <a:pt x="51534" y="1427785"/>
                    <a:pt x="51534" y="1427785"/>
                    <a:pt x="51534" y="14277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/>
            </a:p>
          </p:txBody>
        </p:sp>
      </p:grp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k Titl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>
            <a:spLocks noChangeArrowheads="1"/>
          </p:cNvSpPr>
          <p:nvPr userDrawn="1"/>
        </p:nvSpPr>
        <p:spPr bwMode="auto">
          <a:xfrm rot="10293731">
            <a:off x="2191626" y="5143151"/>
            <a:ext cx="2715244" cy="5437340"/>
          </a:xfrm>
          <a:custGeom>
            <a:avLst/>
            <a:gdLst>
              <a:gd name="T0" fmla="*/ 10484 w 10485"/>
              <a:gd name="T1" fmla="*/ 10372 h 21000"/>
              <a:gd name="T2" fmla="*/ 10484 w 10485"/>
              <a:gd name="T3" fmla="*/ 10372 h 21000"/>
              <a:gd name="T4" fmla="*/ 7396 w 10485"/>
              <a:gd name="T5" fmla="*/ 3033 h 21000"/>
              <a:gd name="T6" fmla="*/ 85 w 10485"/>
              <a:gd name="T7" fmla="*/ 0 h 21000"/>
              <a:gd name="T8" fmla="*/ 28 w 10485"/>
              <a:gd name="T9" fmla="*/ 0 h 21000"/>
              <a:gd name="T10" fmla="*/ 0 w 10485"/>
              <a:gd name="T11" fmla="*/ 56 h 21000"/>
              <a:gd name="T12" fmla="*/ 28 w 10485"/>
              <a:gd name="T13" fmla="*/ 85 h 21000"/>
              <a:gd name="T14" fmla="*/ 28 w 10485"/>
              <a:gd name="T15" fmla="*/ 85 h 21000"/>
              <a:gd name="T16" fmla="*/ 85 w 10485"/>
              <a:gd name="T17" fmla="*/ 85 h 21000"/>
              <a:gd name="T18" fmla="*/ 7339 w 10485"/>
              <a:gd name="T19" fmla="*/ 3089 h 21000"/>
              <a:gd name="T20" fmla="*/ 10400 w 10485"/>
              <a:gd name="T21" fmla="*/ 10372 h 21000"/>
              <a:gd name="T22" fmla="*/ 7396 w 10485"/>
              <a:gd name="T23" fmla="*/ 17712 h 21000"/>
              <a:gd name="T24" fmla="*/ 141 w 10485"/>
              <a:gd name="T25" fmla="*/ 20744 h 21000"/>
              <a:gd name="T26" fmla="*/ 255 w 10485"/>
              <a:gd name="T27" fmla="*/ 20659 h 21000"/>
              <a:gd name="T28" fmla="*/ 255 w 10485"/>
              <a:gd name="T29" fmla="*/ 20603 h 21000"/>
              <a:gd name="T30" fmla="*/ 199 w 10485"/>
              <a:gd name="T31" fmla="*/ 20603 h 21000"/>
              <a:gd name="T32" fmla="*/ 28 w 10485"/>
              <a:gd name="T33" fmla="*/ 20772 h 21000"/>
              <a:gd name="T34" fmla="*/ 0 w 10485"/>
              <a:gd name="T35" fmla="*/ 20800 h 21000"/>
              <a:gd name="T36" fmla="*/ 28 w 10485"/>
              <a:gd name="T37" fmla="*/ 20830 h 21000"/>
              <a:gd name="T38" fmla="*/ 199 w 10485"/>
              <a:gd name="T39" fmla="*/ 20999 h 21000"/>
              <a:gd name="T40" fmla="*/ 227 w 10485"/>
              <a:gd name="T41" fmla="*/ 20999 h 21000"/>
              <a:gd name="T42" fmla="*/ 255 w 10485"/>
              <a:gd name="T43" fmla="*/ 20999 h 21000"/>
              <a:gd name="T44" fmla="*/ 255 w 10485"/>
              <a:gd name="T45" fmla="*/ 20942 h 21000"/>
              <a:gd name="T46" fmla="*/ 141 w 10485"/>
              <a:gd name="T47" fmla="*/ 20830 h 21000"/>
              <a:gd name="T48" fmla="*/ 7453 w 10485"/>
              <a:gd name="T49" fmla="*/ 17769 h 21000"/>
              <a:gd name="T50" fmla="*/ 10484 w 10485"/>
              <a:gd name="T51" fmla="*/ 10372 h 21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485" h="21000">
                <a:moveTo>
                  <a:pt x="10484" y="10372"/>
                </a:moveTo>
                <a:lnTo>
                  <a:pt x="10484" y="10372"/>
                </a:lnTo>
                <a:cubicBezTo>
                  <a:pt x="10484" y="7595"/>
                  <a:pt x="9380" y="4988"/>
                  <a:pt x="7396" y="3033"/>
                </a:cubicBezTo>
                <a:cubicBezTo>
                  <a:pt x="5441" y="1076"/>
                  <a:pt x="2834" y="0"/>
                  <a:pt x="85" y="0"/>
                </a:cubicBezTo>
                <a:cubicBezTo>
                  <a:pt x="56" y="0"/>
                  <a:pt x="56" y="0"/>
                  <a:pt x="28" y="0"/>
                </a:cubicBezTo>
                <a:cubicBezTo>
                  <a:pt x="0" y="28"/>
                  <a:pt x="0" y="28"/>
                  <a:pt x="0" y="56"/>
                </a:cubicBezTo>
                <a:cubicBezTo>
                  <a:pt x="0" y="85"/>
                  <a:pt x="0" y="85"/>
                  <a:pt x="28" y="85"/>
                </a:cubicBezTo>
                <a:lnTo>
                  <a:pt x="28" y="85"/>
                </a:lnTo>
                <a:cubicBezTo>
                  <a:pt x="56" y="85"/>
                  <a:pt x="56" y="85"/>
                  <a:pt x="85" y="85"/>
                </a:cubicBezTo>
                <a:cubicBezTo>
                  <a:pt x="2806" y="85"/>
                  <a:pt x="5413" y="1162"/>
                  <a:pt x="7339" y="3089"/>
                </a:cubicBezTo>
                <a:cubicBezTo>
                  <a:pt x="9294" y="5044"/>
                  <a:pt x="10400" y="7623"/>
                  <a:pt x="10400" y="10372"/>
                </a:cubicBezTo>
                <a:cubicBezTo>
                  <a:pt x="10428" y="13149"/>
                  <a:pt x="9351" y="15757"/>
                  <a:pt x="7396" y="17712"/>
                </a:cubicBezTo>
                <a:cubicBezTo>
                  <a:pt x="5469" y="19667"/>
                  <a:pt x="2890" y="20744"/>
                  <a:pt x="141" y="20744"/>
                </a:cubicBezTo>
                <a:cubicBezTo>
                  <a:pt x="255" y="20659"/>
                  <a:pt x="255" y="20659"/>
                  <a:pt x="255" y="20659"/>
                </a:cubicBezTo>
                <a:cubicBezTo>
                  <a:pt x="255" y="20631"/>
                  <a:pt x="255" y="20603"/>
                  <a:pt x="255" y="20603"/>
                </a:cubicBezTo>
                <a:cubicBezTo>
                  <a:pt x="227" y="20574"/>
                  <a:pt x="199" y="20574"/>
                  <a:pt x="199" y="20603"/>
                </a:cubicBezTo>
                <a:cubicBezTo>
                  <a:pt x="28" y="20772"/>
                  <a:pt x="28" y="20772"/>
                  <a:pt x="28" y="20772"/>
                </a:cubicBezTo>
                <a:cubicBezTo>
                  <a:pt x="0" y="20772"/>
                  <a:pt x="0" y="20800"/>
                  <a:pt x="0" y="20800"/>
                </a:cubicBezTo>
                <a:cubicBezTo>
                  <a:pt x="0" y="20800"/>
                  <a:pt x="0" y="20830"/>
                  <a:pt x="28" y="20830"/>
                </a:cubicBezTo>
                <a:cubicBezTo>
                  <a:pt x="199" y="20999"/>
                  <a:pt x="199" y="20999"/>
                  <a:pt x="199" y="20999"/>
                </a:cubicBezTo>
                <a:cubicBezTo>
                  <a:pt x="199" y="20999"/>
                  <a:pt x="199" y="20999"/>
                  <a:pt x="227" y="20999"/>
                </a:cubicBezTo>
                <a:lnTo>
                  <a:pt x="255" y="20999"/>
                </a:lnTo>
                <a:cubicBezTo>
                  <a:pt x="255" y="20971"/>
                  <a:pt x="255" y="20971"/>
                  <a:pt x="255" y="20942"/>
                </a:cubicBezTo>
                <a:cubicBezTo>
                  <a:pt x="141" y="20830"/>
                  <a:pt x="141" y="20830"/>
                  <a:pt x="141" y="20830"/>
                </a:cubicBezTo>
                <a:cubicBezTo>
                  <a:pt x="2919" y="20830"/>
                  <a:pt x="5526" y="19724"/>
                  <a:pt x="7453" y="17769"/>
                </a:cubicBezTo>
                <a:cubicBezTo>
                  <a:pt x="9436" y="15785"/>
                  <a:pt x="10484" y="13177"/>
                  <a:pt x="10484" y="10372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Oval 18"/>
          <p:cNvSpPr/>
          <p:nvPr userDrawn="1"/>
        </p:nvSpPr>
        <p:spPr>
          <a:xfrm>
            <a:off x="-296776" y="5161041"/>
            <a:ext cx="3200400" cy="3200400"/>
          </a:xfrm>
          <a:prstGeom prst="ellipse">
            <a:avLst/>
          </a:prstGeom>
          <a:noFill/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19233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ct val="100000"/>
              </a:lnSpc>
              <a:defRPr sz="6000" spc="-150">
                <a:solidFill>
                  <a:schemeClr val="tx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</a:lstStyle>
          <a:p>
            <a:r>
              <a:rPr lang="en-US"/>
              <a:t>Deck Title Option 2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322638"/>
            <a:ext cx="9144000" cy="47466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l">
              <a:buNone/>
              <a:defRPr sz="2800" b="1" i="0" baseline="0">
                <a:solidFill>
                  <a:schemeClr val="accent1"/>
                </a:solidFill>
                <a:latin typeface="Open Sans Semibold" charset="0"/>
                <a:ea typeface="Open Sans Semibold" charset="0"/>
                <a:cs typeface="Open Sans Semibold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Subtext style line 1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7040" y="6375400"/>
            <a:ext cx="1096292" cy="229977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3797300"/>
            <a:ext cx="9144000" cy="660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 lvl="0"/>
            <a:r>
              <a:rPr lang="en-US" sz="2000"/>
              <a:t>Subtext style line 2</a:t>
            </a:r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703638"/>
            <a:ext cx="9144000" cy="165576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Slide subhead or first point</a:t>
            </a:r>
          </a:p>
          <a:p>
            <a:r>
              <a:rPr lang="en-US"/>
              <a:t>Second point</a:t>
            </a:r>
          </a:p>
          <a:p>
            <a:r>
              <a:rPr lang="en-US"/>
              <a:t>Third point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457200" y="6126480"/>
            <a:ext cx="1124712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1524000" y="3416300"/>
            <a:ext cx="2197100" cy="0"/>
          </a:xfrm>
          <a:prstGeom prst="line">
            <a:avLst/>
          </a:prstGeom>
          <a:ln w="508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19233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ct val="100000"/>
              </a:lnSpc>
              <a:defRPr sz="6000" spc="-150">
                <a:solidFill>
                  <a:schemeClr val="tx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</a:lstStyle>
          <a:p>
            <a:r>
              <a:rPr lang="en-US"/>
              <a:t>Section Title Option 1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1722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703638"/>
            <a:ext cx="9144000" cy="165576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2400" b="0" i="0" baseline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Slide subhead or first point</a:t>
            </a:r>
          </a:p>
          <a:p>
            <a:r>
              <a:rPr lang="en-US"/>
              <a:t>Second point</a:t>
            </a:r>
          </a:p>
          <a:p>
            <a:r>
              <a:rPr lang="en-US"/>
              <a:t>Third point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1524000" y="3416300"/>
            <a:ext cx="2197100" cy="0"/>
          </a:xfrm>
          <a:prstGeom prst="line">
            <a:avLst/>
          </a:pr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19233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ct val="100000"/>
              </a:lnSpc>
              <a:defRPr sz="6000" spc="-150">
                <a:solidFill>
                  <a:schemeClr val="bg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</a:lstStyle>
          <a:p>
            <a:r>
              <a:rPr lang="en-US"/>
              <a:t>Section Title Option 2</a:t>
            </a:r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Statem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Oval 5"/>
          <p:cNvSpPr/>
          <p:nvPr userDrawn="1"/>
        </p:nvSpPr>
        <p:spPr>
          <a:xfrm>
            <a:off x="10736082" y="-1485523"/>
            <a:ext cx="3200400" cy="3200400"/>
          </a:xfrm>
          <a:prstGeom prst="ellipse">
            <a:avLst/>
          </a:prstGeom>
          <a:noFill/>
          <a:ln w="1238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14400" y="482600"/>
            <a:ext cx="0" cy="27432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1828800"/>
            <a:ext cx="10332720" cy="3746123"/>
          </a:xfrm>
          <a:prstGeom prst="rect">
            <a:avLst/>
          </a:prstGeom>
        </p:spPr>
        <p:txBody>
          <a:bodyPr lIns="182880" rIns="182880">
            <a:normAutofit/>
          </a:bodyPr>
          <a:lstStyle>
            <a:lvl1pPr marL="0" indent="0" algn="l">
              <a:lnSpc>
                <a:spcPct val="100000"/>
              </a:lnSpc>
              <a:buNone/>
              <a:defRPr sz="4800" b="0" i="0" spc="-150" baseline="0">
                <a:solidFill>
                  <a:schemeClr val="tx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Bold statement layout option 1.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amet</a:t>
            </a:r>
            <a:r>
              <a:rPr lang="en-US"/>
              <a:t>.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923544" y="457200"/>
            <a:ext cx="9756648" cy="338328"/>
          </a:xfrm>
          <a:prstGeom prst="rect">
            <a:avLst/>
          </a:prstGeom>
        </p:spPr>
        <p:txBody>
          <a:bodyPr lIns="182880" rIns="182880" anchor="ctr" anchorCtr="0"/>
          <a:lstStyle>
            <a:lvl1pPr marL="0" indent="0">
              <a:buNone/>
              <a:defRPr sz="1600" b="0" i="0" baseline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Section Title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Oval 5"/>
          <p:cNvSpPr/>
          <p:nvPr userDrawn="1"/>
        </p:nvSpPr>
        <p:spPr>
          <a:xfrm>
            <a:off x="10736082" y="-1485523"/>
            <a:ext cx="3200400" cy="3200400"/>
          </a:xfrm>
          <a:prstGeom prst="ellipse">
            <a:avLst/>
          </a:prstGeom>
          <a:noFill/>
          <a:ln w="1238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14400" y="482600"/>
            <a:ext cx="0" cy="27432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1115568"/>
            <a:ext cx="9821682" cy="1513332"/>
          </a:xfrm>
          <a:prstGeom prst="rect">
            <a:avLst/>
          </a:prstGeom>
        </p:spPr>
        <p:txBody>
          <a:bodyPr wrap="square" lIns="182880" rIns="182880" anchor="b" anchorCtr="0">
            <a:normAutofit/>
          </a:bodyPr>
          <a:lstStyle>
            <a:lvl1pPr marL="0" indent="0" algn="l">
              <a:lnSpc>
                <a:spcPct val="100000"/>
              </a:lnSpc>
              <a:buNone/>
              <a:defRPr sz="4800" b="0" i="0" spc="-150" baseline="0">
                <a:solidFill>
                  <a:schemeClr val="accent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Large headline with additional text and here’s a second 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2882900"/>
            <a:ext cx="10350500" cy="2933700"/>
          </a:xfrm>
          <a:prstGeom prst="rect">
            <a:avLst/>
          </a:prstGeom>
        </p:spPr>
        <p:txBody>
          <a:bodyPr lIns="182880" rIns="182880">
            <a:normAutofit/>
          </a:bodyPr>
          <a:lstStyle>
            <a:lvl1pPr marL="0" indent="0">
              <a:lnSpc>
                <a:spcPct val="100000"/>
              </a:lnSpc>
              <a:buNone/>
              <a:defRPr sz="2400" b="0" i="0"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r>
              <a:rPr lang="en-US" b="0" i="0">
                <a:latin typeface="Open Sans" charset="0"/>
                <a:ea typeface="Open Sans" charset="0"/>
                <a:cs typeface="Open Sans" charset="0"/>
              </a:rPr>
              <a:t>First point</a:t>
            </a:r>
          </a:p>
          <a:p>
            <a:r>
              <a:rPr lang="en-US" b="0" i="0">
                <a:latin typeface="Open Sans" charset="0"/>
                <a:ea typeface="Open Sans" charset="0"/>
                <a:cs typeface="Open Sans" charset="0"/>
              </a:rPr>
              <a:t>Second point</a:t>
            </a:r>
          </a:p>
          <a:p>
            <a:r>
              <a:rPr lang="en-US" b="0" i="0">
                <a:latin typeface="Open Sans" charset="0"/>
                <a:ea typeface="Open Sans" charset="0"/>
                <a:cs typeface="Open Sans" charset="0"/>
              </a:rPr>
              <a:t>Third point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923544" y="457200"/>
            <a:ext cx="9756648" cy="338328"/>
          </a:xfrm>
          <a:prstGeom prst="rect">
            <a:avLst/>
          </a:prstGeom>
        </p:spPr>
        <p:txBody>
          <a:bodyPr lIns="182880" rIns="182880" anchor="ctr" anchorCtr="0"/>
          <a:lstStyle>
            <a:lvl1pPr marL="0" indent="0">
              <a:buNone/>
              <a:defRPr sz="1600" b="0" i="0" baseline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Section Title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14400" y="482600"/>
            <a:ext cx="0" cy="27432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923544" y="457200"/>
            <a:ext cx="9756648" cy="338328"/>
          </a:xfrm>
          <a:prstGeom prst="rect">
            <a:avLst/>
          </a:prstGeom>
        </p:spPr>
        <p:txBody>
          <a:bodyPr lIns="182880" rIns="182880" anchor="ctr" anchorCtr="0"/>
          <a:lstStyle>
            <a:lvl1pPr marL="0" indent="0">
              <a:buNone/>
              <a:defRPr sz="1600" b="0" i="0" baseline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Section Title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2882900"/>
            <a:ext cx="3017520" cy="2697480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0" indent="0">
              <a:lnSpc>
                <a:spcPct val="140000"/>
              </a:lnSpc>
              <a:buNone/>
              <a:defRPr sz="1600"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 quam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pharetra. Class </a:t>
            </a:r>
            <a:r>
              <a:rPr lang="en-US" err="1"/>
              <a:t>aptent</a:t>
            </a:r>
            <a:r>
              <a:rPr lang="en-US"/>
              <a:t> </a:t>
            </a:r>
            <a:r>
              <a:rPr lang="en-US" err="1"/>
              <a:t>taciti</a:t>
            </a:r>
            <a:r>
              <a:rPr lang="en-US"/>
              <a:t> </a:t>
            </a:r>
            <a:r>
              <a:rPr lang="en-US" err="1"/>
              <a:t>sociosqu</a:t>
            </a:r>
            <a:r>
              <a:rPr lang="en-US"/>
              <a:t> ad </a:t>
            </a:r>
            <a:r>
              <a:rPr lang="en-US" err="1"/>
              <a:t>litora</a:t>
            </a:r>
            <a:r>
              <a:rPr lang="en-US"/>
              <a:t> </a:t>
            </a:r>
            <a:r>
              <a:rPr lang="en-US" err="1"/>
              <a:t>torquent</a:t>
            </a:r>
            <a:r>
              <a:rPr lang="en-US"/>
              <a:t> per </a:t>
            </a:r>
            <a:r>
              <a:rPr lang="en-US" err="1"/>
              <a:t>conubia</a:t>
            </a:r>
            <a:r>
              <a:rPr lang="en-US"/>
              <a:t> nostra, per </a:t>
            </a:r>
            <a:r>
              <a:rPr lang="en-US" err="1"/>
              <a:t>inceptos</a:t>
            </a:r>
            <a:r>
              <a:rPr lang="en-US"/>
              <a:t> </a:t>
            </a:r>
            <a:r>
              <a:rPr lang="en-US" err="1"/>
              <a:t>himenaeos</a:t>
            </a:r>
            <a:r>
              <a:rPr lang="en-US"/>
              <a:t>. </a:t>
            </a:r>
            <a:endParaRPr lang="en-US" b="0" i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587239" y="2882900"/>
            <a:ext cx="3017520" cy="2697480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0" indent="0">
              <a:lnSpc>
                <a:spcPct val="140000"/>
              </a:lnSpc>
              <a:buNone/>
              <a:defRPr sz="1600"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 quam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pharetra. Class </a:t>
            </a:r>
            <a:r>
              <a:rPr lang="en-US" err="1"/>
              <a:t>aptent</a:t>
            </a:r>
            <a:r>
              <a:rPr lang="en-US"/>
              <a:t> </a:t>
            </a:r>
            <a:r>
              <a:rPr lang="en-US" err="1"/>
              <a:t>taciti</a:t>
            </a:r>
            <a:r>
              <a:rPr lang="en-US"/>
              <a:t> </a:t>
            </a:r>
            <a:r>
              <a:rPr lang="en-US" err="1"/>
              <a:t>sociosqu</a:t>
            </a:r>
            <a:r>
              <a:rPr lang="en-US"/>
              <a:t> ad </a:t>
            </a:r>
            <a:r>
              <a:rPr lang="en-US" err="1"/>
              <a:t>litora</a:t>
            </a:r>
            <a:r>
              <a:rPr lang="en-US"/>
              <a:t> </a:t>
            </a:r>
            <a:r>
              <a:rPr lang="en-US" err="1"/>
              <a:t>torquent</a:t>
            </a:r>
            <a:r>
              <a:rPr lang="en-US"/>
              <a:t> per </a:t>
            </a:r>
            <a:r>
              <a:rPr lang="en-US" err="1"/>
              <a:t>conubia</a:t>
            </a:r>
            <a:r>
              <a:rPr lang="en-US"/>
              <a:t> nostra, per </a:t>
            </a:r>
            <a:r>
              <a:rPr lang="en-US" err="1"/>
              <a:t>inceptos</a:t>
            </a:r>
            <a:r>
              <a:rPr lang="en-US"/>
              <a:t> </a:t>
            </a:r>
            <a:r>
              <a:rPr lang="en-US" err="1"/>
              <a:t>himenaeos</a:t>
            </a:r>
            <a:r>
              <a:rPr lang="en-US"/>
              <a:t>. </a:t>
            </a:r>
            <a:endParaRPr lang="en-US" b="0" i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260079" y="2882900"/>
            <a:ext cx="3017520" cy="2697480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0" indent="0">
              <a:lnSpc>
                <a:spcPct val="140000"/>
              </a:lnSpc>
              <a:buNone/>
              <a:defRPr sz="1600"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 quam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pharetra. Class </a:t>
            </a:r>
            <a:r>
              <a:rPr lang="en-US" err="1"/>
              <a:t>aptent</a:t>
            </a:r>
            <a:r>
              <a:rPr lang="en-US"/>
              <a:t> </a:t>
            </a:r>
            <a:r>
              <a:rPr lang="en-US" err="1"/>
              <a:t>taciti</a:t>
            </a:r>
            <a:r>
              <a:rPr lang="en-US"/>
              <a:t> </a:t>
            </a:r>
            <a:r>
              <a:rPr lang="en-US" err="1"/>
              <a:t>sociosqu</a:t>
            </a:r>
            <a:r>
              <a:rPr lang="en-US"/>
              <a:t> ad </a:t>
            </a:r>
            <a:r>
              <a:rPr lang="en-US" err="1"/>
              <a:t>litora</a:t>
            </a:r>
            <a:r>
              <a:rPr lang="en-US"/>
              <a:t> </a:t>
            </a:r>
            <a:r>
              <a:rPr lang="en-US" err="1"/>
              <a:t>torquent</a:t>
            </a:r>
            <a:r>
              <a:rPr lang="en-US"/>
              <a:t> per </a:t>
            </a:r>
            <a:r>
              <a:rPr lang="en-US" err="1"/>
              <a:t>conubia</a:t>
            </a:r>
            <a:r>
              <a:rPr lang="en-US"/>
              <a:t> nostra, per </a:t>
            </a:r>
            <a:r>
              <a:rPr lang="en-US" err="1"/>
              <a:t>inceptos</a:t>
            </a:r>
            <a:r>
              <a:rPr lang="en-US"/>
              <a:t> </a:t>
            </a:r>
            <a:r>
              <a:rPr lang="en-US" err="1"/>
              <a:t>himenaeos</a:t>
            </a:r>
            <a:r>
              <a:rPr lang="en-US"/>
              <a:t>. </a:t>
            </a:r>
            <a:endParaRPr lang="en-US" b="0" i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0" name="Oval 9"/>
          <p:cNvSpPr/>
          <p:nvPr userDrawn="1"/>
        </p:nvSpPr>
        <p:spPr>
          <a:xfrm>
            <a:off x="10736082" y="-1485523"/>
            <a:ext cx="3200400" cy="3200400"/>
          </a:xfrm>
          <a:prstGeom prst="ellipse">
            <a:avLst/>
          </a:prstGeom>
          <a:noFill/>
          <a:ln w="1238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1115568"/>
            <a:ext cx="9821682" cy="1513332"/>
          </a:xfrm>
          <a:prstGeom prst="rect">
            <a:avLst/>
          </a:prstGeom>
        </p:spPr>
        <p:txBody>
          <a:bodyPr wrap="square" lIns="182880" rIns="182880" anchor="b" anchorCtr="0">
            <a:normAutofit/>
          </a:bodyPr>
          <a:lstStyle>
            <a:lvl1pPr marL="0" indent="0" algn="l">
              <a:lnSpc>
                <a:spcPct val="100000"/>
              </a:lnSpc>
              <a:buNone/>
              <a:defRPr sz="4800" b="0" i="0" spc="-150" baseline="0">
                <a:solidFill>
                  <a:schemeClr val="accent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Large headline with 3 columns of additional text</a:t>
            </a: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Media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14400" y="482600"/>
            <a:ext cx="0" cy="27432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1193801"/>
            <a:ext cx="6502400" cy="1473200"/>
          </a:xfrm>
          <a:prstGeom prst="rect">
            <a:avLst/>
          </a:prstGeom>
        </p:spPr>
        <p:txBody>
          <a:bodyPr wrap="square" lIns="182880" rIns="182880" anchor="b" anchorCtr="0">
            <a:normAutofit/>
          </a:bodyPr>
          <a:lstStyle>
            <a:lvl1pPr marL="0" indent="0" algn="l">
              <a:lnSpc>
                <a:spcPct val="100000"/>
              </a:lnSpc>
              <a:buNone/>
              <a:defRPr sz="4800" b="0" i="0" spc="-150" baseline="0">
                <a:solidFill>
                  <a:schemeClr val="accent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Small media with text slide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923544" y="457200"/>
            <a:ext cx="6671056" cy="338328"/>
          </a:xfrm>
          <a:prstGeom prst="rect">
            <a:avLst/>
          </a:prstGeom>
        </p:spPr>
        <p:txBody>
          <a:bodyPr lIns="182880" rIns="182880" anchor="ctr" anchorCtr="0"/>
          <a:lstStyle>
            <a:lvl1pPr marL="0" indent="0">
              <a:buNone/>
              <a:defRPr sz="1600" b="0" i="0" baseline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Section Title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2882900"/>
            <a:ext cx="6502400" cy="2933700"/>
          </a:xfrm>
          <a:prstGeom prst="rect">
            <a:avLst/>
          </a:prstGeom>
        </p:spPr>
        <p:txBody>
          <a:bodyPr lIns="182880" rIns="182880">
            <a:normAutofit/>
          </a:bodyPr>
          <a:lstStyle>
            <a:lvl1pPr marL="0" indent="0">
              <a:lnSpc>
                <a:spcPct val="140000"/>
              </a:lnSpc>
              <a:buNone/>
              <a:defRPr sz="1800"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 quam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pharetra. Class </a:t>
            </a:r>
            <a:r>
              <a:rPr lang="en-US" err="1"/>
              <a:t>aptent</a:t>
            </a:r>
            <a:r>
              <a:rPr lang="en-US"/>
              <a:t> </a:t>
            </a:r>
            <a:r>
              <a:rPr lang="en-US" err="1"/>
              <a:t>taciti</a:t>
            </a:r>
            <a:r>
              <a:rPr lang="en-US"/>
              <a:t> </a:t>
            </a:r>
            <a:r>
              <a:rPr lang="en-US" err="1"/>
              <a:t>sociosqu</a:t>
            </a:r>
            <a:r>
              <a:rPr lang="en-US"/>
              <a:t> ad </a:t>
            </a:r>
            <a:r>
              <a:rPr lang="en-US" err="1"/>
              <a:t>litora</a:t>
            </a:r>
            <a:r>
              <a:rPr lang="en-US"/>
              <a:t> </a:t>
            </a:r>
            <a:r>
              <a:rPr lang="en-US" err="1"/>
              <a:t>torquent</a:t>
            </a:r>
            <a:r>
              <a:rPr lang="en-US"/>
              <a:t> per </a:t>
            </a:r>
            <a:r>
              <a:rPr lang="en-US" err="1"/>
              <a:t>conubia</a:t>
            </a:r>
            <a:r>
              <a:rPr lang="en-US"/>
              <a:t> nostra, per </a:t>
            </a:r>
            <a:r>
              <a:rPr lang="en-US" err="1"/>
              <a:t>inceptos</a:t>
            </a:r>
            <a:r>
              <a:rPr lang="en-US"/>
              <a:t> </a:t>
            </a:r>
            <a:r>
              <a:rPr lang="en-US" err="1"/>
              <a:t>himenaeos</a:t>
            </a:r>
            <a:r>
              <a:rPr lang="en-US"/>
              <a:t>. Integer et dictum </a:t>
            </a:r>
            <a:r>
              <a:rPr lang="en-US" err="1"/>
              <a:t>felis</a:t>
            </a:r>
            <a:r>
              <a:rPr lang="en-US"/>
              <a:t>. </a:t>
            </a:r>
            <a:r>
              <a:rPr lang="en-US" err="1"/>
              <a:t>Nullam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</a:t>
            </a:r>
            <a:r>
              <a:rPr lang="en-US" err="1"/>
              <a:t>nibh</a:t>
            </a:r>
            <a:r>
              <a:rPr lang="en-US"/>
              <a:t> et libero gravida,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imperdiet</a:t>
            </a:r>
            <a:r>
              <a:rPr lang="en-US"/>
              <a:t>. </a:t>
            </a:r>
            <a:r>
              <a:rPr lang="en-US" err="1"/>
              <a:t>Aenean</a:t>
            </a:r>
            <a:r>
              <a:rPr lang="en-US"/>
              <a:t> et </a:t>
            </a:r>
            <a:r>
              <a:rPr lang="en-US" err="1"/>
              <a:t>erat</a:t>
            </a:r>
            <a:r>
              <a:rPr lang="en-US"/>
              <a:t> non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a magna. </a:t>
            </a:r>
            <a:endParaRPr lang="en-US" b="0" i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5" hasCustomPrompt="1"/>
          </p:nvPr>
        </p:nvSpPr>
        <p:spPr>
          <a:xfrm>
            <a:off x="7790688" y="256033"/>
            <a:ext cx="4401312" cy="557784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/>
              <a:t>Click an icon below to add media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Media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14400" y="482600"/>
            <a:ext cx="0" cy="27432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1193801"/>
            <a:ext cx="4658627" cy="1473200"/>
          </a:xfrm>
          <a:prstGeom prst="rect">
            <a:avLst/>
          </a:prstGeom>
        </p:spPr>
        <p:txBody>
          <a:bodyPr wrap="square" lIns="182880" rIns="182880" anchor="b" anchorCtr="0">
            <a:normAutofit/>
          </a:bodyPr>
          <a:lstStyle>
            <a:lvl1pPr marL="0" indent="0" algn="l">
              <a:lnSpc>
                <a:spcPct val="100000"/>
              </a:lnSpc>
              <a:buNone/>
              <a:defRPr sz="4800" b="0" i="0" spc="-150" baseline="0">
                <a:solidFill>
                  <a:schemeClr val="accent1"/>
                </a:solidFill>
                <a:latin typeface="Source Serif Pro" charset="0"/>
                <a:ea typeface="Source Serif Pro" charset="0"/>
                <a:cs typeface="Source Serif Pro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Medium media with text slide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923544" y="457200"/>
            <a:ext cx="4994656" cy="338328"/>
          </a:xfrm>
          <a:prstGeom prst="rect">
            <a:avLst/>
          </a:prstGeom>
        </p:spPr>
        <p:txBody>
          <a:bodyPr lIns="182880" rIns="182880" anchor="ctr" anchorCtr="0"/>
          <a:lstStyle>
            <a:lvl1pPr marL="0" indent="0">
              <a:buNone/>
              <a:defRPr sz="1600" b="0" i="0" baseline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Section Title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2882900"/>
            <a:ext cx="4658627" cy="2933700"/>
          </a:xfrm>
          <a:prstGeom prst="rect">
            <a:avLst/>
          </a:prstGeom>
        </p:spPr>
        <p:txBody>
          <a:bodyPr lIns="182880" rIns="182880">
            <a:normAutofit/>
          </a:bodyPr>
          <a:lstStyle>
            <a:lvl1pPr marL="0" indent="0">
              <a:lnSpc>
                <a:spcPct val="140000"/>
              </a:lnSpc>
              <a:buNone/>
              <a:defRPr sz="1800"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 quam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pharetra. Class </a:t>
            </a:r>
            <a:r>
              <a:rPr lang="en-US" err="1"/>
              <a:t>aptent</a:t>
            </a:r>
            <a:r>
              <a:rPr lang="en-US"/>
              <a:t> </a:t>
            </a:r>
            <a:r>
              <a:rPr lang="en-US" err="1"/>
              <a:t>taciti</a:t>
            </a:r>
            <a:r>
              <a:rPr lang="en-US"/>
              <a:t> </a:t>
            </a:r>
            <a:r>
              <a:rPr lang="en-US" err="1"/>
              <a:t>sociosqu</a:t>
            </a:r>
            <a:r>
              <a:rPr lang="en-US"/>
              <a:t> ad </a:t>
            </a:r>
            <a:r>
              <a:rPr lang="en-US" err="1"/>
              <a:t>litora</a:t>
            </a:r>
            <a:r>
              <a:rPr lang="en-US"/>
              <a:t> </a:t>
            </a:r>
            <a:r>
              <a:rPr lang="en-US" err="1"/>
              <a:t>torquent</a:t>
            </a:r>
            <a:r>
              <a:rPr lang="en-US"/>
              <a:t> per </a:t>
            </a:r>
            <a:r>
              <a:rPr lang="en-US" err="1"/>
              <a:t>conubia</a:t>
            </a:r>
            <a:r>
              <a:rPr lang="en-US"/>
              <a:t> nostra, per </a:t>
            </a:r>
            <a:r>
              <a:rPr lang="en-US" err="1"/>
              <a:t>inceptos</a:t>
            </a:r>
            <a:r>
              <a:rPr lang="en-US"/>
              <a:t> </a:t>
            </a:r>
            <a:r>
              <a:rPr lang="en-US" err="1"/>
              <a:t>himenaeos</a:t>
            </a:r>
            <a:r>
              <a:rPr lang="en-US"/>
              <a:t>. Integer et dictum </a:t>
            </a:r>
            <a:r>
              <a:rPr lang="en-US" err="1"/>
              <a:t>felis</a:t>
            </a:r>
            <a:r>
              <a:rPr lang="en-US"/>
              <a:t>. </a:t>
            </a:r>
            <a:r>
              <a:rPr lang="en-US" err="1"/>
              <a:t>Nullam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</a:t>
            </a:r>
            <a:r>
              <a:rPr lang="en-US" err="1"/>
              <a:t>nibh</a:t>
            </a:r>
            <a:r>
              <a:rPr lang="en-US"/>
              <a:t> et libero gravida,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.</a:t>
            </a:r>
            <a:endParaRPr lang="en-US" b="0" i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156960" y="256033"/>
            <a:ext cx="6035040" cy="557784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en-US"/>
              <a:t>Click an icon below to add media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126480"/>
            <a:ext cx="12192000" cy="731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73027" y="6400800"/>
            <a:ext cx="1045946" cy="228600"/>
          </a:xfrm>
          <a:prstGeom prst="rect">
            <a:avLst/>
          </a:prstGeom>
        </p:spPr>
        <p:txBody>
          <a:bodyPr lIns="0" tIns="0" rIns="0" bIns="0" anchor="b" anchorCtr="0"/>
          <a:lstStyle>
            <a:lvl1pPr algn="ctr">
              <a:defRPr sz="120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29D81C1D-71AE-404E-8BFC-9F552A8A6EE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7040" y="6375400"/>
            <a:ext cx="1096292" cy="229977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457200" y="6126480"/>
            <a:ext cx="1124712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7040" y="6375400"/>
            <a:ext cx="1096292" cy="229977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457200" y="6126480"/>
            <a:ext cx="1124712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446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42" r:id="rId2"/>
    <p:sldLayoutId id="2147483727" r:id="rId3"/>
    <p:sldLayoutId id="2147483714" r:id="rId4"/>
    <p:sldLayoutId id="2147483715" r:id="rId5"/>
    <p:sldLayoutId id="2147483728" r:id="rId6"/>
    <p:sldLayoutId id="2147483734" r:id="rId7"/>
    <p:sldLayoutId id="2147483729" r:id="rId8"/>
    <p:sldLayoutId id="2147483730" r:id="rId9"/>
    <p:sldLayoutId id="2147483731" r:id="rId10"/>
    <p:sldLayoutId id="2147483745" r:id="rId11"/>
    <p:sldLayoutId id="2147483747" r:id="rId12"/>
    <p:sldLayoutId id="2147483748" r:id="rId13"/>
    <p:sldLayoutId id="2147483737" r:id="rId14"/>
    <p:sldLayoutId id="2147483746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jupyter.org/" TargetMode="External"/><Relationship Id="rId2" Type="http://schemas.openxmlformats.org/officeDocument/2006/relationships/hyperlink" Target="https://www.python.org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chairnerd.seatgeek.com/fuzzywuzzy-fuzzy-string-matching-in-python/" TargetMode="External"/><Relationship Id="rId5" Type="http://schemas.openxmlformats.org/officeDocument/2006/relationships/hyperlink" Target="https://www.mysql.com/products/workbench/" TargetMode="External"/><Relationship Id="rId4" Type="http://schemas.openxmlformats.org/officeDocument/2006/relationships/hyperlink" Target="https://pythonhosted.org/spyder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gif"/><Relationship Id="rId3" Type="http://schemas.openxmlformats.org/officeDocument/2006/relationships/diagramLayout" Target="../diagrams/layout4.xml"/><Relationship Id="rId7" Type="http://schemas.openxmlformats.org/officeDocument/2006/relationships/image" Target="../media/image12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10025575" cy="2192337"/>
          </a:xfrm>
        </p:spPr>
        <p:txBody>
          <a:bodyPr>
            <a:normAutofit/>
          </a:bodyPr>
          <a:lstStyle/>
          <a:p>
            <a:r>
              <a:rPr lang="en-US" sz="4800" dirty="0"/>
              <a:t>Enterprise Architecture Intern Projects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Application Development Project with Machine Learning Backend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524000" y="4220369"/>
            <a:ext cx="9144000" cy="846138"/>
          </a:xfrm>
        </p:spPr>
        <p:txBody>
          <a:bodyPr/>
          <a:lstStyle/>
          <a:p>
            <a:r>
              <a:rPr lang="en-US" dirty="0"/>
              <a:t>Wiley Template Application and </a:t>
            </a:r>
          </a:p>
          <a:p>
            <a:r>
              <a:rPr lang="en-US" dirty="0"/>
              <a:t>Book Title Lookup Application</a:t>
            </a:r>
          </a:p>
        </p:txBody>
      </p:sp>
    </p:spTree>
    <p:extLst>
      <p:ext uri="{BB962C8B-B14F-4D97-AF65-F5344CB8AC3E}">
        <p14:creationId xmlns:p14="http://schemas.microsoft.com/office/powerpoint/2010/main" val="1348306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EF2142-A0B1-45EE-BA53-7D1A0B5F6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61D85D-02BD-45B6-B172-9A88463CA8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8777" y="1210574"/>
            <a:ext cx="9196909" cy="3171029"/>
          </a:xfrm>
        </p:spPr>
        <p:txBody>
          <a:bodyPr lIns="182880" rIns="182880" anchor="t">
            <a:normAutofit/>
          </a:bodyPr>
          <a:lstStyle/>
          <a:p>
            <a:r>
              <a:rPr lang="en-US" sz="3200">
                <a:latin typeface="Calibri"/>
                <a:cs typeface="Calibri"/>
              </a:rPr>
              <a:t>Programming Language</a:t>
            </a:r>
            <a:r>
              <a:rPr lang="en-US" sz="3200" b="1">
                <a:latin typeface="Calibri"/>
                <a:cs typeface="Calibri"/>
              </a:rPr>
              <a:t> : Python</a:t>
            </a:r>
          </a:p>
          <a:p>
            <a:r>
              <a:rPr lang="en-US" sz="3200">
                <a:latin typeface="Calibri"/>
                <a:cs typeface="Calibri"/>
              </a:rPr>
              <a:t>IDE:</a:t>
            </a:r>
            <a:r>
              <a:rPr lang="en-US" sz="3200" b="1">
                <a:latin typeface="Calibri"/>
                <a:cs typeface="Calibri"/>
              </a:rPr>
              <a:t> </a:t>
            </a:r>
            <a:r>
              <a:rPr lang="en-US" sz="3200" b="1" err="1">
                <a:latin typeface="Calibri"/>
                <a:cs typeface="Calibri"/>
              </a:rPr>
              <a:t>Jupyter</a:t>
            </a:r>
            <a:r>
              <a:rPr lang="en-US" sz="3200" b="1">
                <a:latin typeface="Calibri"/>
                <a:cs typeface="Calibri"/>
              </a:rPr>
              <a:t> Notebook, Spyder </a:t>
            </a:r>
          </a:p>
          <a:p>
            <a:r>
              <a:rPr lang="en-US" sz="3200">
                <a:latin typeface="Calibri"/>
                <a:cs typeface="Calibri"/>
              </a:rPr>
              <a:t>Database : </a:t>
            </a:r>
            <a:r>
              <a:rPr lang="en-US" sz="3200" b="1">
                <a:latin typeface="Calibri"/>
                <a:cs typeface="Calibri"/>
              </a:rPr>
              <a:t>MySQL </a:t>
            </a:r>
            <a:endParaRPr lang="en-US">
              <a:latin typeface="Source Serif Pro"/>
              <a:cs typeface="Source Serif Pro"/>
            </a:endParaRPr>
          </a:p>
          <a:p>
            <a:r>
              <a:rPr lang="en-US" sz="3200">
                <a:latin typeface="Calibri"/>
                <a:cs typeface="Calibri"/>
              </a:rPr>
              <a:t>Python libraries : </a:t>
            </a:r>
            <a:r>
              <a:rPr lang="en-US" sz="3200" b="1">
                <a:latin typeface="Calibri"/>
                <a:cs typeface="Calibri"/>
              </a:rPr>
              <a:t>Pandas, </a:t>
            </a:r>
            <a:r>
              <a:rPr lang="en-US" sz="3200" b="1" err="1">
                <a:latin typeface="Calibri"/>
                <a:cs typeface="Calibri"/>
              </a:rPr>
              <a:t>Fuzzywuzzy</a:t>
            </a:r>
            <a:r>
              <a:rPr lang="en-US" sz="3200" b="1">
                <a:latin typeface="Calibri"/>
                <a:cs typeface="Calibri"/>
              </a:rPr>
              <a:t>, </a:t>
            </a:r>
            <a:r>
              <a:rPr lang="en-US" sz="3200" b="1" err="1">
                <a:latin typeface="Calibri"/>
                <a:cs typeface="Calibri"/>
              </a:rPr>
              <a:t>Pymysql</a:t>
            </a:r>
            <a:endParaRPr lang="en-US" sz="3200" err="1">
              <a:latin typeface="Calibri"/>
              <a:cs typeface="Calibri"/>
            </a:endParaRPr>
          </a:p>
          <a:p>
            <a:endParaRPr lang="en-US" sz="3200">
              <a:latin typeface="Calibri"/>
              <a:cs typeface="Calibri"/>
            </a:endParaRPr>
          </a:p>
          <a:p>
            <a:endParaRPr lang="en-US" sz="3200" b="1">
              <a:latin typeface="Calibri"/>
              <a:cs typeface="Calibri"/>
            </a:endParaRPr>
          </a:p>
          <a:p>
            <a:endParaRPr lang="en-US" sz="3600">
              <a:latin typeface="Calibri"/>
              <a:cs typeface="Calibri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1ACE47-0A02-432C-A520-4025F595E2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Technologies used for Backend Machine Learning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12B349-7C60-4E5D-A45D-21F2F10A2C80}"/>
              </a:ext>
            </a:extLst>
          </p:cNvPr>
          <p:cNvSpPr txBox="1"/>
          <p:nvPr/>
        </p:nvSpPr>
        <p:spPr>
          <a:xfrm>
            <a:off x="1049547" y="4393721"/>
            <a:ext cx="11142452" cy="147732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 dirty="0">
                <a:latin typeface="Calibri"/>
                <a:cs typeface="Calibri"/>
              </a:rPr>
              <a:t>Pandas</a:t>
            </a:r>
            <a:r>
              <a:rPr lang="en-US" sz="3000" dirty="0">
                <a:latin typeface="Calibri"/>
                <a:cs typeface="Calibri"/>
              </a:rPr>
              <a:t> : Library for Data Manipulation and Analysis</a:t>
            </a:r>
            <a:endParaRPr lang="en-US" sz="3000" dirty="0"/>
          </a:p>
          <a:p>
            <a:r>
              <a:rPr lang="en-US" sz="3000" b="1" dirty="0" err="1">
                <a:latin typeface="Calibri"/>
                <a:cs typeface="Calibri"/>
              </a:rPr>
              <a:t>Fuzzywuzzy</a:t>
            </a:r>
            <a:r>
              <a:rPr lang="en-US" sz="3000" dirty="0">
                <a:latin typeface="Calibri"/>
                <a:cs typeface="Calibri"/>
              </a:rPr>
              <a:t> : Library for Fuzzy Matching (approximate matching)</a:t>
            </a:r>
          </a:p>
          <a:p>
            <a:r>
              <a:rPr lang="en-US" sz="3000" b="1" dirty="0" err="1">
                <a:latin typeface="Calibri"/>
                <a:cs typeface="Calibri"/>
              </a:rPr>
              <a:t>Pymysql</a:t>
            </a:r>
            <a:r>
              <a:rPr lang="en-US" sz="3000" dirty="0">
                <a:latin typeface="Calibri"/>
                <a:cs typeface="Calibri"/>
              </a:rPr>
              <a:t> :  Library that connects to MySQL server from Python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3016358E-5527-4105-A8CE-7FFCA4ABD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008" y="677533"/>
            <a:ext cx="1963229" cy="2196142"/>
          </a:xfrm>
          <a:prstGeom prst="rect">
            <a:avLst/>
          </a:prstGeom>
        </p:spPr>
      </p:pic>
      <p:pic>
        <p:nvPicPr>
          <p:cNvPr id="8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699A0AE-BCA4-408A-8F80-0460E9AA8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1527" y="1608826"/>
            <a:ext cx="1426234" cy="1426234"/>
          </a:xfrm>
          <a:prstGeom prst="rect">
            <a:avLst/>
          </a:prstGeom>
        </p:spPr>
      </p:pic>
      <p:pic>
        <p:nvPicPr>
          <p:cNvPr id="10" name="Picture 10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A504165E-EB15-407A-AEFA-379469B95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9647" y="1611701"/>
            <a:ext cx="1391729" cy="1348598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5A4EEBD8-BA93-4C59-9CB7-355AA06EDD6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770" t="11762" r="9333" b="-662"/>
          <a:stretch/>
        </p:blipFill>
        <p:spPr>
          <a:xfrm>
            <a:off x="8361871" y="3038163"/>
            <a:ext cx="2021430" cy="1106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26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B3BBE2-448E-4F6B-A969-A9F2F9BB9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5FDD9-60AE-4D19-B1CF-90F29B6389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Fuzzy String Matching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449D0-6513-4DF5-8AED-814A241A9F8F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 anchor="t"/>
          <a:lstStyle/>
          <a:p>
            <a:r>
              <a:rPr lang="en-US" b="1" dirty="0">
                <a:latin typeface="Calibri"/>
                <a:cs typeface="Calibri"/>
              </a:rPr>
              <a:t>Fuzzy String Matching</a:t>
            </a:r>
            <a:r>
              <a:rPr lang="en-US" dirty="0">
                <a:latin typeface="Calibri"/>
                <a:cs typeface="Calibri"/>
              </a:rPr>
              <a:t> also called Approximate String Matching, is the process of finding strings that approximatively match a given pattern.</a:t>
            </a:r>
          </a:p>
          <a:p>
            <a:r>
              <a:rPr lang="en-US" dirty="0">
                <a:latin typeface="Calibri"/>
                <a:cs typeface="Calibri"/>
              </a:rPr>
              <a:t>For Example, both </a:t>
            </a:r>
            <a:r>
              <a:rPr lang="en-US" i="1" dirty="0">
                <a:latin typeface="Calibri"/>
                <a:cs typeface="Calibri"/>
              </a:rPr>
              <a:t>Wiley</a:t>
            </a:r>
            <a:r>
              <a:rPr lang="en-US" dirty="0">
                <a:latin typeface="Calibri"/>
                <a:cs typeface="Calibri"/>
              </a:rPr>
              <a:t> and </a:t>
            </a:r>
            <a:r>
              <a:rPr lang="en-US" i="1" dirty="0">
                <a:latin typeface="Calibri"/>
                <a:cs typeface="Calibri"/>
              </a:rPr>
              <a:t>John Wiley and Sons </a:t>
            </a:r>
            <a:r>
              <a:rPr lang="en-US" dirty="0">
                <a:latin typeface="Calibri"/>
                <a:cs typeface="Calibri"/>
              </a:rPr>
              <a:t>are the same company but for a computer these are completely different. Fuzzy String Matching solves this problem.</a:t>
            </a:r>
          </a:p>
          <a:p>
            <a:r>
              <a:rPr lang="en-US" dirty="0">
                <a:latin typeface="Calibri"/>
                <a:cs typeface="Calibri"/>
              </a:rPr>
              <a:t>Using the </a:t>
            </a:r>
            <a:r>
              <a:rPr lang="en-US" dirty="0" err="1">
                <a:latin typeface="Calibri"/>
                <a:cs typeface="Calibri"/>
              </a:rPr>
              <a:t>Fuzzywuzzy</a:t>
            </a:r>
            <a:r>
              <a:rPr lang="en-US" dirty="0">
                <a:latin typeface="Calibri"/>
                <a:cs typeface="Calibri"/>
              </a:rPr>
              <a:t> library in Python for Fuzzy String Matching</a:t>
            </a:r>
            <a:r>
              <a:rPr lang="en-US" dirty="0">
                <a:latin typeface="Calibri"/>
                <a:ea typeface="Open Sans"/>
                <a:cs typeface="Calibri"/>
              </a:rPr>
              <a:t> :</a:t>
            </a:r>
            <a:endParaRPr lang="en-US" dirty="0">
              <a:latin typeface="Open Sans"/>
              <a:ea typeface="Open Sans"/>
              <a:cs typeface="Open Sans"/>
            </a:endParaRPr>
          </a:p>
          <a:p>
            <a:pPr lvl="1">
              <a:buFont typeface="Courier New"/>
              <a:buChar char="o"/>
            </a:pPr>
            <a:r>
              <a:rPr lang="en-US" sz="2700" dirty="0">
                <a:latin typeface="Calibri"/>
                <a:cs typeface="Calibri"/>
              </a:rPr>
              <a:t> </a:t>
            </a:r>
            <a:r>
              <a:rPr lang="en-US" sz="2700" dirty="0" err="1">
                <a:latin typeface="Calibri"/>
                <a:cs typeface="Calibri"/>
              </a:rPr>
              <a:t>fuzz.WRatio</a:t>
            </a:r>
            <a:r>
              <a:rPr lang="en-US" sz="2700" dirty="0">
                <a:latin typeface="Calibri"/>
                <a:cs typeface="Calibri"/>
              </a:rPr>
              <a:t>('Wiley', 'John Wiley and Sons', 'Wiley Publishing’)</a:t>
            </a:r>
            <a:endParaRPr lang="en-US" sz="2700" dirty="0">
              <a:latin typeface="Open Sans"/>
              <a:ea typeface="Open Sans"/>
              <a:cs typeface="Open Sans"/>
            </a:endParaRPr>
          </a:p>
          <a:p>
            <a:pPr lvl="2">
              <a:buFont typeface="Wingdings"/>
              <a:buChar char="Ø"/>
            </a:pPr>
            <a:r>
              <a:rPr lang="en-US" sz="2400" dirty="0">
                <a:latin typeface="Calibri"/>
                <a:cs typeface="Calibri"/>
              </a:rPr>
              <a:t> Output: 90 (Score which is out of 100)</a:t>
            </a:r>
            <a:endParaRPr lang="en-US" sz="2400" dirty="0">
              <a:latin typeface="Open Sans"/>
              <a:ea typeface="Open Sans"/>
              <a:cs typeface="Open Sans"/>
            </a:endParaRPr>
          </a:p>
          <a:p>
            <a:pPr lvl="1">
              <a:buFont typeface="Courier New"/>
              <a:buChar char="o"/>
            </a:pPr>
            <a:r>
              <a:rPr lang="en-US" sz="2700" dirty="0">
                <a:latin typeface="Calibri"/>
                <a:cs typeface="Calibri"/>
              </a:rPr>
              <a:t> Higher the score, higher the chance that the Strings are similar</a:t>
            </a:r>
            <a:endParaRPr lang="en-US" sz="2700" dirty="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308671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0CDF7B-53B8-4053-9BB9-16406370C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9D6766-D8BC-4C65-9AB3-BC66612D23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Data 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6A305F-A5C9-4D67-A51E-97F746405164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14400" y="1193801"/>
            <a:ext cx="10655060" cy="4640071"/>
          </a:xfrm>
        </p:spPr>
        <p:txBody>
          <a:bodyPr anchor="t"/>
          <a:lstStyle/>
          <a:p>
            <a:pPr marL="0" indent="0">
              <a:lnSpc>
                <a:spcPct val="100000"/>
              </a:lnSpc>
              <a:buNone/>
            </a:pPr>
            <a:r>
              <a:rPr lang="en-US" sz="3600" b="1">
                <a:latin typeface="Calibri"/>
                <a:cs typeface="Calibri"/>
              </a:rPr>
              <a:t>Used partial Data Extracts from three systems :</a:t>
            </a:r>
            <a:endParaRPr lang="en-US" sz="3600">
              <a:latin typeface="Calibri"/>
              <a:cs typeface="Calibri"/>
            </a:endParaRPr>
          </a:p>
          <a:p>
            <a:pPr marL="342900" indent="-342900">
              <a:lnSpc>
                <a:spcPct val="100000"/>
              </a:lnSpc>
            </a:pPr>
            <a:r>
              <a:rPr lang="en-US" sz="3600">
                <a:latin typeface="Calibri"/>
                <a:cs typeface="Calibri"/>
              </a:rPr>
              <a:t>GBPM: APP-221 Global BPM 1.0</a:t>
            </a:r>
          </a:p>
          <a:p>
            <a:pPr marL="342900" indent="-342900">
              <a:lnSpc>
                <a:spcPct val="100000"/>
              </a:lnSpc>
            </a:pPr>
            <a:r>
              <a:rPr lang="en-US" sz="3600">
                <a:latin typeface="Calibri"/>
                <a:cs typeface="Calibri"/>
              </a:rPr>
              <a:t>Coltrane: APP-899 Coltrane</a:t>
            </a:r>
          </a:p>
          <a:p>
            <a:pPr marL="342900" indent="-342900">
              <a:lnSpc>
                <a:spcPct val="100000"/>
              </a:lnSpc>
            </a:pPr>
            <a:r>
              <a:rPr lang="en-US" sz="3600">
                <a:latin typeface="Calibri"/>
                <a:cs typeface="Calibri"/>
              </a:rPr>
              <a:t>US CORE: APP-891 </a:t>
            </a:r>
            <a:r>
              <a:rPr lang="en-US" sz="3600" err="1">
                <a:latin typeface="Calibri"/>
                <a:cs typeface="Calibri"/>
              </a:rPr>
              <a:t>GlobalCORE</a:t>
            </a:r>
            <a:r>
              <a:rPr lang="en-US" sz="3600">
                <a:latin typeface="Calibri"/>
                <a:cs typeface="Calibri"/>
              </a:rPr>
              <a:t> 1.0</a:t>
            </a:r>
          </a:p>
          <a:p>
            <a:pPr marL="0" indent="0">
              <a:buNone/>
            </a:pPr>
            <a:endParaRPr lang="en-US" b="1">
              <a:latin typeface="Calibri"/>
              <a:cs typeface="Calibri"/>
            </a:endParaRPr>
          </a:p>
          <a:p>
            <a:pPr marL="0" indent="0">
              <a:buNone/>
            </a:pPr>
            <a:endParaRPr lang="en-US" b="1">
              <a:latin typeface="Calibri"/>
              <a:cs typeface="Calibri"/>
            </a:endParaRPr>
          </a:p>
          <a:p>
            <a:pPr marL="0" indent="0">
              <a:buNone/>
            </a:pP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328508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9BFB15-AEEF-4078-9D7B-C58EF3BC9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0E22F-DC61-497D-AC61-AAD5AB43D2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Data Preprocessing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47BADD-5CB6-4602-BBE8-A1A432EF3E9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28777" y="1145119"/>
            <a:ext cx="10439400" cy="4640071"/>
          </a:xfrm>
        </p:spPr>
        <p:txBody>
          <a:bodyPr anchor="t"/>
          <a:lstStyle/>
          <a:p>
            <a:r>
              <a:rPr lang="en-US" sz="3200">
                <a:latin typeface="Calibri"/>
                <a:cs typeface="Calibri"/>
              </a:rPr>
              <a:t>Used the Full Title column to do Fuzzy matching</a:t>
            </a:r>
            <a:endParaRPr lang="en-US"/>
          </a:p>
          <a:p>
            <a:r>
              <a:rPr lang="en-US" sz="3200">
                <a:latin typeface="Calibri"/>
                <a:cs typeface="Calibri"/>
              </a:rPr>
              <a:t>Check for missing values (Full Titles) in each systems</a:t>
            </a:r>
          </a:p>
          <a:p>
            <a:r>
              <a:rPr lang="en-US" sz="3200">
                <a:latin typeface="Calibri"/>
                <a:cs typeface="Calibri"/>
              </a:rPr>
              <a:t>Remove the missing values </a:t>
            </a:r>
          </a:p>
          <a:p>
            <a:r>
              <a:rPr lang="en-US" sz="3200">
                <a:latin typeface="Calibri"/>
                <a:cs typeface="Calibri"/>
              </a:rPr>
              <a:t>Convert the Titles into Uppercase</a:t>
            </a:r>
          </a:p>
          <a:p>
            <a:r>
              <a:rPr lang="en-US" sz="3200">
                <a:latin typeface="Calibri"/>
                <a:cs typeface="Calibri"/>
              </a:rPr>
              <a:t>Remove the punctuations in the Titles</a:t>
            </a:r>
          </a:p>
          <a:p>
            <a:r>
              <a:rPr lang="en-US" sz="3200">
                <a:latin typeface="Calibri"/>
                <a:cs typeface="Calibri"/>
              </a:rPr>
              <a:t>Remove whitespaces in the Titles</a:t>
            </a:r>
          </a:p>
          <a:p>
            <a:r>
              <a:rPr lang="en-US" sz="3200">
                <a:latin typeface="Calibri"/>
                <a:cs typeface="Calibri"/>
              </a:rPr>
              <a:t>Combine the tables from the three systems to get a result table</a:t>
            </a:r>
          </a:p>
        </p:txBody>
      </p:sp>
    </p:spTree>
    <p:extLst>
      <p:ext uri="{BB962C8B-B14F-4D97-AF65-F5344CB8AC3E}">
        <p14:creationId xmlns:p14="http://schemas.microsoft.com/office/powerpoint/2010/main" val="3570272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D98086-6833-48A3-9AF9-2670C0A96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7B6B2-CE17-4F78-8E16-DC851A4908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Data Finding</a:t>
            </a:r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1BDE554-AD8C-4D3F-AE8C-B9630D6143D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28777" y="618707"/>
            <a:ext cx="10439400" cy="4640071"/>
          </a:xfrm>
        </p:spPr>
        <p:txBody>
          <a:bodyPr anchor="t"/>
          <a:lstStyle/>
          <a:p>
            <a:pPr marL="0" indent="0">
              <a:buNone/>
            </a:pPr>
            <a:endParaRPr lang="en-US" sz="3200">
              <a:latin typeface="Calibri"/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>
                <a:latin typeface="Calibri"/>
                <a:cs typeface="Calibri"/>
              </a:rPr>
              <a:t>The number of rows in the data extract from each system  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</a:pPr>
            <a:r>
              <a:rPr lang="en-US" sz="3200">
                <a:latin typeface="Calibri"/>
                <a:cs typeface="Calibri"/>
              </a:rPr>
              <a:t>GBPM :</a:t>
            </a:r>
            <a:r>
              <a:rPr lang="en-US" sz="3200" b="1">
                <a:latin typeface="Calibri"/>
                <a:cs typeface="Calibri"/>
              </a:rPr>
              <a:t> 10,765</a:t>
            </a:r>
            <a:r>
              <a:rPr lang="en-US" sz="3200">
                <a:latin typeface="Calibri"/>
                <a:cs typeface="Calibri"/>
              </a:rPr>
              <a:t> rows 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</a:pPr>
            <a:r>
              <a:rPr lang="en-US" sz="3200">
                <a:latin typeface="Calibri"/>
                <a:cs typeface="Calibri"/>
              </a:rPr>
              <a:t>CORE :  </a:t>
            </a:r>
            <a:r>
              <a:rPr lang="en-US" sz="3200" b="1">
                <a:latin typeface="Calibri"/>
                <a:cs typeface="Calibri"/>
              </a:rPr>
              <a:t>10,766</a:t>
            </a:r>
            <a:r>
              <a:rPr lang="en-US" sz="3200">
                <a:latin typeface="Calibri"/>
                <a:cs typeface="Calibri"/>
              </a:rPr>
              <a:t> rows 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</a:pPr>
            <a:r>
              <a:rPr lang="en-US" sz="3200">
                <a:latin typeface="Calibri"/>
                <a:cs typeface="Calibri"/>
              </a:rPr>
              <a:t>Coltrane : </a:t>
            </a:r>
            <a:r>
              <a:rPr lang="en-US" sz="3200" b="1">
                <a:latin typeface="Calibri"/>
                <a:cs typeface="Calibri"/>
              </a:rPr>
              <a:t>10,766</a:t>
            </a:r>
            <a:r>
              <a:rPr lang="en-US" sz="3200">
                <a:latin typeface="Calibri"/>
                <a:cs typeface="Calibri"/>
              </a:rPr>
              <a:t> rows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>
              <a:latin typeface="Calibri"/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>
                <a:latin typeface="Calibri"/>
                <a:cs typeface="Calibri"/>
              </a:rPr>
              <a:t>The result table has</a:t>
            </a:r>
            <a:r>
              <a:rPr lang="en-US" sz="3200" b="1">
                <a:latin typeface="Calibri"/>
                <a:cs typeface="Calibri"/>
              </a:rPr>
              <a:t> 32,297 </a:t>
            </a:r>
            <a:r>
              <a:rPr lang="en-US" sz="3200">
                <a:latin typeface="Calibri"/>
                <a:cs typeface="Calibri"/>
              </a:rPr>
              <a:t>rows (contains duplicates) </a:t>
            </a:r>
            <a:endParaRPr lang="en-US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>
              <a:latin typeface="Calibri"/>
              <a:cs typeface="Calibri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>
                <a:latin typeface="Calibri"/>
                <a:cs typeface="Calibri"/>
              </a:rPr>
              <a:t>There are </a:t>
            </a:r>
            <a:r>
              <a:rPr lang="en-US" sz="3200" b="1">
                <a:latin typeface="Calibri"/>
                <a:cs typeface="Calibri"/>
              </a:rPr>
              <a:t>14,093 </a:t>
            </a:r>
            <a:r>
              <a:rPr lang="en-US" sz="3200">
                <a:latin typeface="Calibri"/>
                <a:cs typeface="Calibri"/>
              </a:rPr>
              <a:t>unique Book Titles in the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96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3F1713-08EA-4FE7-80A4-028B91AC6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ACDAB-DBDC-4482-9164-49470979C1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Output</a:t>
            </a:r>
            <a:endParaRPr lang="en-US"/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D53234E-8122-49D1-8CD2-9C1BCF155BE4}"/>
              </a:ext>
            </a:extLst>
          </p:cNvPr>
          <p:cNvPicPr>
            <a:picLocks noGrp="1" noChangeAspect="1"/>
          </p:cNvPicPr>
          <p:nvPr>
            <p:ph idx="14"/>
          </p:nvPr>
        </p:nvPicPr>
        <p:blipFill>
          <a:blip r:embed="rId2"/>
          <a:stretch>
            <a:fillRect/>
          </a:stretch>
        </p:blipFill>
        <p:spPr>
          <a:xfrm>
            <a:off x="917815" y="786092"/>
            <a:ext cx="9871852" cy="534046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21D33DF-0AC8-4B16-A52C-AB83B107D03C}"/>
              </a:ext>
            </a:extLst>
          </p:cNvPr>
          <p:cNvSpPr/>
          <p:nvPr/>
        </p:nvSpPr>
        <p:spPr>
          <a:xfrm>
            <a:off x="2562045" y="2447026"/>
            <a:ext cx="7743645" cy="914400"/>
          </a:xfrm>
          <a:prstGeom prst="rect">
            <a:avLst/>
          </a:prstGeom>
          <a:noFill/>
          <a:ln>
            <a:solidFill>
              <a:schemeClr val="accent2">
                <a:lumMod val="90000"/>
                <a:lumOff val="1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B7EBB7-880D-4864-9ED2-F23C1F842719}"/>
              </a:ext>
            </a:extLst>
          </p:cNvPr>
          <p:cNvSpPr/>
          <p:nvPr/>
        </p:nvSpPr>
        <p:spPr>
          <a:xfrm>
            <a:off x="2562046" y="3453441"/>
            <a:ext cx="7743644" cy="51183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448B62-FA06-4A08-ADD6-3E7548093EE9}"/>
              </a:ext>
            </a:extLst>
          </p:cNvPr>
          <p:cNvSpPr/>
          <p:nvPr/>
        </p:nvSpPr>
        <p:spPr>
          <a:xfrm>
            <a:off x="2562045" y="4100422"/>
            <a:ext cx="7743645" cy="253043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10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2FAFEA4-AFF2-4432-BA37-C645E4927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4EB61B-3F17-483E-A287-1FC6DE0BF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Output</a:t>
            </a:r>
            <a:endParaRPr lang="en-US"/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76E20FC-0F69-4899-896E-F82F502A73E2}"/>
              </a:ext>
            </a:extLst>
          </p:cNvPr>
          <p:cNvPicPr>
            <a:picLocks noGrp="1" noChangeAspect="1"/>
          </p:cNvPicPr>
          <p:nvPr>
            <p:ph idx="14"/>
          </p:nvPr>
        </p:nvPicPr>
        <p:blipFill>
          <a:blip r:embed="rId2"/>
          <a:stretch>
            <a:fillRect/>
          </a:stretch>
        </p:blipFill>
        <p:spPr>
          <a:xfrm>
            <a:off x="799112" y="785373"/>
            <a:ext cx="10008617" cy="52843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EC57D3-7603-426A-9A88-38C9ED960D00}"/>
              </a:ext>
            </a:extLst>
          </p:cNvPr>
          <p:cNvSpPr/>
          <p:nvPr/>
        </p:nvSpPr>
        <p:spPr>
          <a:xfrm>
            <a:off x="10124536" y="1426233"/>
            <a:ext cx="669985" cy="4465607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512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4F5E67-B98D-400B-8313-299BF0519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703B1-5AE3-4824-800D-CF4E36BB85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Insights from the output</a:t>
            </a:r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3A36AD4-D67D-48CE-9B6E-F0CB3D7CD9B9}"/>
              </a:ext>
            </a:extLst>
          </p:cNvPr>
          <p:cNvSpPr txBox="1">
            <a:spLocks/>
          </p:cNvSpPr>
          <p:nvPr/>
        </p:nvSpPr>
        <p:spPr>
          <a:xfrm>
            <a:off x="1043796" y="1639499"/>
            <a:ext cx="10439400" cy="4640071"/>
          </a:xfrm>
          <a:prstGeom prst="rect">
            <a:avLst/>
          </a:prstGeom>
        </p:spPr>
        <p:txBody>
          <a:bodyPr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>
                <a:latin typeface="Calibri"/>
                <a:cs typeface="Calibri"/>
              </a:rPr>
              <a:t>The output tells us :</a:t>
            </a:r>
          </a:p>
          <a:p>
            <a:r>
              <a:rPr lang="en-US">
                <a:latin typeface="Calibri"/>
                <a:cs typeface="Calibri"/>
              </a:rPr>
              <a:t>the</a:t>
            </a:r>
            <a:r>
              <a:rPr lang="en-US">
                <a:latin typeface="Calibri"/>
                <a:ea typeface="Open Sans"/>
                <a:cs typeface="Calibri"/>
              </a:rPr>
              <a:t> probable Book Title matches and a confidence score for those matches.</a:t>
            </a:r>
            <a:endParaRPr lang="en-US">
              <a:latin typeface="Open Sans"/>
              <a:ea typeface="Open Sans"/>
              <a:cs typeface="Open Sans"/>
            </a:endParaRPr>
          </a:p>
          <a:p>
            <a:r>
              <a:rPr lang="en-US">
                <a:latin typeface="Calibri"/>
                <a:cs typeface="Calibri"/>
              </a:rPr>
              <a:t>the different Book Title naming conventions for the systems.</a:t>
            </a:r>
            <a:endParaRPr lang="en-US"/>
          </a:p>
          <a:p>
            <a:r>
              <a:rPr lang="en-US">
                <a:latin typeface="Calibri"/>
                <a:cs typeface="Calibri"/>
              </a:rPr>
              <a:t>the count of the occurrence of duplicate Book Titles and in which system they are present.</a:t>
            </a:r>
          </a:p>
        </p:txBody>
      </p:sp>
    </p:spTree>
    <p:extLst>
      <p:ext uri="{BB962C8B-B14F-4D97-AF65-F5344CB8AC3E}">
        <p14:creationId xmlns:p14="http://schemas.microsoft.com/office/powerpoint/2010/main" val="1422616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1AF9F8-92C8-4E97-841E-44DA2A94C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7437D6-9448-4F7C-91E7-B36FC4A54F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/>
              <a:t>What’s Next?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8A8890-AEFC-4B33-B609-76CFC6513B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Gain access and setup the database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Continue development and optimization of Python scripts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Complete a working prototype of the Web Application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0B657-EE40-4A4D-AF55-A2212A47E0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What’s Next?</a:t>
            </a:r>
          </a:p>
        </p:txBody>
      </p:sp>
    </p:spTree>
    <p:extLst>
      <p:ext uri="{BB962C8B-B14F-4D97-AF65-F5344CB8AC3E}">
        <p14:creationId xmlns:p14="http://schemas.microsoft.com/office/powerpoint/2010/main" val="4664841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C03ED1-F7B0-4BFE-9F7B-10D83C1CC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FF9D1-4077-49E2-A5B1-70B29F3CD2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References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EF821-2258-4E89-8DB8-3AB6FF6A963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28777" y="1006895"/>
            <a:ext cx="10942607" cy="4309393"/>
          </a:xfrm>
        </p:spPr>
        <p:txBody>
          <a:bodyPr anchor="t"/>
          <a:lstStyle/>
          <a:p>
            <a:r>
              <a:rPr lang="en-US" sz="2400"/>
              <a:t>Python : </a:t>
            </a:r>
            <a:r>
              <a:rPr lang="en-US" sz="2400">
                <a:hlinkClick r:id="rId2"/>
              </a:rPr>
              <a:t>https://www.python.org/</a:t>
            </a:r>
            <a:endParaRPr lang="en-US" sz="2400"/>
          </a:p>
          <a:p>
            <a:pPr marL="0" indent="0">
              <a:buNone/>
            </a:pPr>
            <a:endParaRPr lang="en-US" sz="2400"/>
          </a:p>
          <a:p>
            <a:r>
              <a:rPr lang="en-US" sz="2400" err="1"/>
              <a:t>Jupyter</a:t>
            </a:r>
            <a:r>
              <a:rPr lang="en-US" sz="2400"/>
              <a:t> Notebook : </a:t>
            </a:r>
            <a:r>
              <a:rPr lang="en-US" sz="2400">
                <a:hlinkClick r:id="rId3"/>
              </a:rPr>
              <a:t>http://jupyter.org/</a:t>
            </a:r>
            <a:endParaRPr lang="en-US" sz="2400"/>
          </a:p>
          <a:p>
            <a:endParaRPr lang="en-US" sz="2400"/>
          </a:p>
          <a:p>
            <a:r>
              <a:rPr lang="en-US" sz="2400"/>
              <a:t>Spyder : </a:t>
            </a:r>
            <a:r>
              <a:rPr lang="en-US" sz="2400">
                <a:hlinkClick r:id="rId4"/>
              </a:rPr>
              <a:t>https://pythonhosted.org/spyder/</a:t>
            </a:r>
            <a:endParaRPr lang="en-US" sz="2400"/>
          </a:p>
          <a:p>
            <a:pPr marL="0" indent="0">
              <a:buNone/>
            </a:pPr>
            <a:endParaRPr lang="en-US" sz="2400"/>
          </a:p>
          <a:p>
            <a:r>
              <a:rPr lang="en-US" sz="2400"/>
              <a:t>MySQL Workbench : </a:t>
            </a:r>
            <a:r>
              <a:rPr lang="en-US" sz="2400">
                <a:hlinkClick r:id="rId5"/>
              </a:rPr>
              <a:t>https://www.mysql.com/products/workbench/</a:t>
            </a:r>
            <a:endParaRPr lang="en-US" sz="2400"/>
          </a:p>
          <a:p>
            <a:endParaRPr lang="en-US" sz="2400"/>
          </a:p>
          <a:p>
            <a:r>
              <a:rPr lang="en-US" sz="2400" err="1"/>
              <a:t>Fuzzywuzzy</a:t>
            </a:r>
            <a:r>
              <a:rPr lang="en-US" sz="2400"/>
              <a:t> Library : </a:t>
            </a:r>
            <a:r>
              <a:rPr lang="en-US" sz="2400">
                <a:hlinkClick r:id="rId6"/>
              </a:rPr>
              <a:t>http://chairnerd.seatgeek.com/fuzzywuzzy-fuzzy-string-matching-in-python/</a:t>
            </a:r>
            <a:endParaRPr lang="en-US" sz="240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820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6F2E63-413E-4EF0-89D4-308EE8C56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FA7B0C-6BB2-4035-AE7D-07D8703006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508" y="1434904"/>
            <a:ext cx="10332720" cy="3746123"/>
          </a:xfrm>
        </p:spPr>
        <p:txBody>
          <a:bodyPr>
            <a:normAutofit fontScale="62500" lnSpcReduction="20000"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Create a Single Page Application demonstrating use of the original 12 factors plus additional principles mentioned in "Beyond the 12 Factors". 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The application should be built using API first principles. 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The application should make use of standard Wiley Technologies.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The application should demonstrate 2 API integrations.  One internal API, and one external 3rd party API. </a:t>
            </a:r>
          </a:p>
          <a:p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60F027-82F0-4899-A8B9-7A048195EA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Template App Brief</a:t>
            </a:r>
          </a:p>
        </p:txBody>
      </p:sp>
    </p:spTree>
    <p:extLst>
      <p:ext uri="{BB962C8B-B14F-4D97-AF65-F5344CB8AC3E}">
        <p14:creationId xmlns:p14="http://schemas.microsoft.com/office/powerpoint/2010/main" val="124374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23544" y="1093509"/>
            <a:ext cx="6203120" cy="4911365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ts val="2280"/>
              </a:lnSpc>
              <a:spcBef>
                <a:spcPts val="0"/>
              </a:spcBef>
            </a:pPr>
            <a:r>
              <a:rPr lang="en-US" sz="4000" b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Develop a proof of concept web application that looks up </a:t>
            </a:r>
            <a:r>
              <a:rPr lang="en-US" sz="4000" b="1" u="sng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 title</a:t>
            </a:r>
            <a:r>
              <a:rPr lang="en-US" sz="4000" b="1" i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b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from multiple systems and returns probable title matches and a confidence score for those title matches. </a:t>
            </a:r>
          </a:p>
          <a:p>
            <a:endParaRPr lang="en-US" sz="4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4000" b="1">
                <a:latin typeface="Calibri" panose="020F0502020204030204" pitchFamily="34" charset="0"/>
                <a:cs typeface="Calibri" panose="020F0502020204030204" pitchFamily="34" charset="0"/>
              </a:rPr>
              <a:t>Use three systems: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>
                <a:latin typeface="Calibri" panose="020F0502020204030204" pitchFamily="34" charset="0"/>
                <a:cs typeface="Calibri" panose="020F0502020204030204" pitchFamily="34" charset="0"/>
              </a:rPr>
              <a:t>GBPM: APP-221 Global BPM 1.0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>
                <a:latin typeface="Calibri" panose="020F0502020204030204" pitchFamily="34" charset="0"/>
                <a:cs typeface="Calibri" panose="020F0502020204030204" pitchFamily="34" charset="0"/>
              </a:rPr>
              <a:t>Coltrane: APP-899 Coltrane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>
                <a:latin typeface="Calibri" panose="020F0502020204030204" pitchFamily="34" charset="0"/>
                <a:cs typeface="Calibri" panose="020F0502020204030204" pitchFamily="34" charset="0"/>
              </a:rPr>
              <a:t>US CORE: APP-891 </a:t>
            </a:r>
            <a:r>
              <a:rPr lang="en-US" sz="4000" err="1">
                <a:latin typeface="Calibri" panose="020F0502020204030204" pitchFamily="34" charset="0"/>
                <a:cs typeface="Calibri" panose="020F0502020204030204" pitchFamily="34" charset="0"/>
              </a:rPr>
              <a:t>GlobalCORE</a:t>
            </a:r>
            <a:r>
              <a:rPr lang="en-US" sz="4000">
                <a:latin typeface="Calibri" panose="020F0502020204030204" pitchFamily="34" charset="0"/>
                <a:cs typeface="Calibri" panose="020F0502020204030204" pitchFamily="34" charset="0"/>
              </a:rPr>
              <a:t> 1.0</a:t>
            </a:r>
          </a:p>
          <a:p>
            <a:endParaRPr lang="en-US" sz="4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4000" b="1">
                <a:latin typeface="Calibri" panose="020F0502020204030204" pitchFamily="34" charset="0"/>
                <a:cs typeface="Calibri" panose="020F0502020204030204" pitchFamily="34" charset="0"/>
              </a:rPr>
              <a:t>Definition of "product“</a:t>
            </a:r>
            <a:r>
              <a:rPr lang="en-US" sz="40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sz="4000">
                <a:latin typeface="Calibri" panose="020F0502020204030204" pitchFamily="34" charset="0"/>
                <a:cs typeface="Calibri" panose="020F0502020204030204" pitchFamily="34" charset="0"/>
              </a:rPr>
              <a:t>Book titles </a:t>
            </a:r>
            <a:br>
              <a:rPr lang="en-US" sz="400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000"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</a:p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Project Brief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941FF0-8EB7-413A-B293-BBFD7537A99B}"/>
              </a:ext>
            </a:extLst>
          </p:cNvPr>
          <p:cNvSpPr txBox="1"/>
          <p:nvPr/>
        </p:nvSpPr>
        <p:spPr>
          <a:xfrm>
            <a:off x="7211505" y="1133204"/>
            <a:ext cx="3619893" cy="40010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en-US" b="1">
                <a:latin typeface="Calibri" panose="020F0502020204030204" pitchFamily="34" charset="0"/>
                <a:cs typeface="Calibri" panose="020F0502020204030204" pitchFamily="34" charset="0"/>
              </a:rPr>
              <a:t>The web app should have:</a:t>
            </a:r>
          </a:p>
          <a:p>
            <a:pPr marL="342900" indent="-34290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Title search feature (user input)</a:t>
            </a:r>
          </a:p>
          <a:p>
            <a:pPr marL="342900" indent="-34290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Back end machine learning process reading on the 3 data sets</a:t>
            </a:r>
          </a:p>
          <a:p>
            <a:pPr marL="342900" indent="-342900">
              <a:lnSpc>
                <a:spcPts val="2400"/>
              </a:lnSpc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Search results table of:</a:t>
            </a:r>
          </a:p>
          <a:p>
            <a:pPr marL="742950" lvl="1" indent="-285750">
              <a:lnSpc>
                <a:spcPts val="2400"/>
              </a:lnSpc>
              <a:buFont typeface="Courier New" panose="02070309020205020404" pitchFamily="49" charset="0"/>
              <a:buChar char="o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Title result </a:t>
            </a:r>
          </a:p>
          <a:p>
            <a:pPr marL="742950" lvl="1" indent="-285750">
              <a:lnSpc>
                <a:spcPts val="2400"/>
              </a:lnSpc>
              <a:buFont typeface="Courier New" panose="02070309020205020404" pitchFamily="49" charset="0"/>
              <a:buChar char="o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Confidence Score that result title is a match to the search title</a:t>
            </a:r>
          </a:p>
          <a:p>
            <a:pPr marL="742950" lvl="1" indent="-285750">
              <a:lnSpc>
                <a:spcPts val="2400"/>
              </a:lnSpc>
              <a:buFont typeface="Courier New" panose="02070309020205020404" pitchFamily="49" charset="0"/>
              <a:buChar char="o"/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System that the title result came from</a:t>
            </a:r>
          </a:p>
          <a:p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19345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81B59A-9E71-456E-8CDC-A494434A6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0A32C7-5E3D-4D95-8934-174D791EB1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Questions </a:t>
            </a:r>
          </a:p>
        </p:txBody>
      </p:sp>
      <p:graphicFrame>
        <p:nvGraphicFramePr>
          <p:cNvPr id="5" name="Diagram 5">
            <a:extLst>
              <a:ext uri="{FF2B5EF4-FFF2-40B4-BE49-F238E27FC236}">
                <a16:creationId xmlns:a16="http://schemas.microsoft.com/office/drawing/2014/main" id="{51D460C5-E891-48E8-A7DE-BC0065E304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1464017"/>
              </p:ext>
            </p:extLst>
          </p:nvPr>
        </p:nvGraphicFramePr>
        <p:xfrm>
          <a:off x="864207" y="1294190"/>
          <a:ext cx="10391727" cy="43192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6653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4A48697-7F59-4542-9753-83B69534BC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12(+) Factors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210D50F-C222-4AD2-BEF3-27B4BA6E25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1981881"/>
            <a:ext cx="5172456" cy="3734375"/>
          </a:xfrm>
        </p:spPr>
        <p:txBody>
          <a:bodyPr/>
          <a:lstStyle/>
          <a:p>
            <a:pPr marL="342900" lvl="0" indent="-342900">
              <a:buFont typeface="+mj-lt"/>
              <a:buAutoNum type="arabicPeriod"/>
            </a:pPr>
            <a:r>
              <a:rPr lang="en-US" sz="1800"/>
              <a:t>One codebase, one application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/>
              <a:t>API first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/>
              <a:t>Dependency management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/>
              <a:t>Design, build, release, and run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/>
              <a:t>Configuration, credentials, and code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/>
              <a:t>Logs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/>
              <a:t>Disposability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/>
              <a:t>Backing services</a:t>
            </a:r>
          </a:p>
          <a:p>
            <a:pPr marL="342900" lvl="0" indent="-342900">
              <a:buFont typeface="+mj-lt"/>
              <a:buAutoNum type="arabicPeriod"/>
            </a:pPr>
            <a:endParaRPr lang="en-US" sz="1800"/>
          </a:p>
          <a:p>
            <a:pPr marL="342900" indent="-342900">
              <a:buFont typeface="+mj-lt"/>
              <a:buAutoNum type="arabicPeriod"/>
            </a:pPr>
            <a:endParaRPr lang="en-US" sz="180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E2462EA-7C75-4921-8E7E-82335B0102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8510" y="1012051"/>
            <a:ext cx="9821682" cy="903013"/>
          </a:xfrm>
        </p:spPr>
        <p:txBody>
          <a:bodyPr>
            <a:normAutofit/>
          </a:bodyPr>
          <a:lstStyle/>
          <a:p>
            <a:r>
              <a:rPr lang="en-US" sz="4000"/>
              <a:t>The Factors in Order of Priority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9D020ED3-54D0-447F-AF29-1FB537286522}"/>
              </a:ext>
            </a:extLst>
          </p:cNvPr>
          <p:cNvSpPr txBox="1">
            <a:spLocks/>
          </p:cNvSpPr>
          <p:nvPr/>
        </p:nvSpPr>
        <p:spPr>
          <a:xfrm>
            <a:off x="5779363" y="1981881"/>
            <a:ext cx="5498239" cy="3027009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 startAt="9"/>
            </a:pPr>
            <a:r>
              <a:rPr lang="en-US" sz="1800" dirty="0"/>
              <a:t>Environment parity</a:t>
            </a:r>
          </a:p>
          <a:p>
            <a:pPr marL="342900" indent="-342900">
              <a:buFont typeface="+mj-lt"/>
              <a:buAutoNum type="arabicPeriod" startAt="9"/>
            </a:pPr>
            <a:r>
              <a:rPr lang="en-US" sz="1800" dirty="0"/>
              <a:t>Administrative processes</a:t>
            </a:r>
          </a:p>
          <a:p>
            <a:pPr marL="342900" indent="-342900">
              <a:buFont typeface="+mj-lt"/>
              <a:buAutoNum type="arabicPeriod" startAt="9"/>
            </a:pPr>
            <a:r>
              <a:rPr lang="en-US" sz="1800" dirty="0"/>
              <a:t>Port binding</a:t>
            </a:r>
          </a:p>
          <a:p>
            <a:pPr marL="342900" indent="-342900">
              <a:buFont typeface="+mj-lt"/>
              <a:buAutoNum type="arabicPeriod" startAt="9"/>
            </a:pPr>
            <a:r>
              <a:rPr lang="en-US" sz="1800" dirty="0"/>
              <a:t>Stateless processes</a:t>
            </a:r>
          </a:p>
          <a:p>
            <a:pPr marL="342900" indent="-342900">
              <a:buFont typeface="+mj-lt"/>
              <a:buAutoNum type="arabicPeriod" startAt="9"/>
            </a:pPr>
            <a:r>
              <a:rPr lang="en-US" sz="1800" dirty="0"/>
              <a:t>Concurrency</a:t>
            </a:r>
          </a:p>
          <a:p>
            <a:pPr marL="342900" indent="-342900">
              <a:buFont typeface="+mj-lt"/>
              <a:buAutoNum type="arabicPeriod" startAt="9"/>
            </a:pPr>
            <a:r>
              <a:rPr lang="en-US" sz="1800" dirty="0"/>
              <a:t>Telemetry</a:t>
            </a:r>
          </a:p>
          <a:p>
            <a:pPr marL="342900" indent="-342900">
              <a:buFont typeface="+mj-lt"/>
              <a:buAutoNum type="arabicPeriod" startAt="9"/>
            </a:pPr>
            <a:r>
              <a:rPr lang="en-US" sz="1800" dirty="0"/>
              <a:t>Authentication and authorization</a:t>
            </a:r>
          </a:p>
          <a:p>
            <a:pPr marL="342900" indent="-342900">
              <a:buFont typeface="+mj-lt"/>
              <a:buAutoNum type="arabicPeriod" startAt="9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0421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E04D44-C361-4B5D-AB62-03D12BDE4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662777-B6B7-446D-865C-AB1DCA6897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Technologies for Web App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9803B12-4BCD-482E-8D4F-1EF04D334F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845247"/>
              </p:ext>
            </p:extLst>
          </p:nvPr>
        </p:nvGraphicFramePr>
        <p:xfrm>
          <a:off x="832737" y="1110565"/>
          <a:ext cx="6649446" cy="4815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24723">
                  <a:extLst>
                    <a:ext uri="{9D8B030D-6E8A-4147-A177-3AD203B41FA5}">
                      <a16:colId xmlns:a16="http://schemas.microsoft.com/office/drawing/2014/main" val="319416884"/>
                    </a:ext>
                  </a:extLst>
                </a:gridCol>
                <a:gridCol w="3324723">
                  <a:extLst>
                    <a:ext uri="{9D8B030D-6E8A-4147-A177-3AD203B41FA5}">
                      <a16:colId xmlns:a16="http://schemas.microsoft.com/office/drawing/2014/main" val="24430658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/>
                        <a:t>Tool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4759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b="1"/>
                        <a:t>Source Code Repository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/>
                        <a:t>Git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339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b="1"/>
                        <a:t>Backend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/>
                        <a:t>Java, Spring Boot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1963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b="1"/>
                        <a:t>Frontend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/>
                        <a:t>React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475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1"/>
                        <a:t>Build 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/>
                        <a:t>Maven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525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b="1"/>
                        <a:t>Continuous Integration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/>
                        <a:t>Jenkins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106919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/>
                        <a:t>Artifact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/>
                        <a:t>Nexus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193858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/>
                        <a:t>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/>
                        <a:t>JUnit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084399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/>
                        <a:t>Deployment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/>
                        <a:t>AWS EC2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891916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/>
                        <a:t>Data 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/>
                        <a:t>AWS RDS MySQL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5307550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/>
                        <a:t>Logging/Metrics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/>
                        <a:t>ELK Beats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697908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2000" b="1"/>
                        <a:t>Environment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/>
                        <a:t>Ansible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488692"/>
                  </a:ext>
                </a:extLst>
              </a:tr>
            </a:tbl>
          </a:graphicData>
        </a:graphic>
      </p:graphicFrame>
      <p:pic>
        <p:nvPicPr>
          <p:cNvPr id="1026" name="Picture 2" descr="Image result for git">
            <a:extLst>
              <a:ext uri="{FF2B5EF4-FFF2-40B4-BE49-F238E27FC236}">
                <a16:creationId xmlns:a16="http://schemas.microsoft.com/office/drawing/2014/main" id="{5399BC22-34C7-4F8A-9BB5-5CD6C73A6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6438" y="898027"/>
            <a:ext cx="1538175" cy="642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java spring">
            <a:extLst>
              <a:ext uri="{FF2B5EF4-FFF2-40B4-BE49-F238E27FC236}">
                <a16:creationId xmlns:a16="http://schemas.microsoft.com/office/drawing/2014/main" id="{83F73AE6-C1F1-43DB-A02F-23B73FF39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214" y="1659988"/>
            <a:ext cx="2164509" cy="111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reactjs">
            <a:extLst>
              <a:ext uri="{FF2B5EF4-FFF2-40B4-BE49-F238E27FC236}">
                <a16:creationId xmlns:a16="http://schemas.microsoft.com/office/drawing/2014/main" id="{DC0C8553-F53C-4C2B-96FA-ACC9E2EE1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608" y="2937788"/>
            <a:ext cx="2651174" cy="73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Image result for aws ec2">
            <a:extLst>
              <a:ext uri="{FF2B5EF4-FFF2-40B4-BE49-F238E27FC236}">
                <a16:creationId xmlns:a16="http://schemas.microsoft.com/office/drawing/2014/main" id="{91748EEA-3A05-4901-96FB-3638EB6912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80" t="13077" r="27309" b="24317"/>
          <a:stretch/>
        </p:blipFill>
        <p:spPr bwMode="auto">
          <a:xfrm>
            <a:off x="7690033" y="3716658"/>
            <a:ext cx="1271087" cy="1544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Image result for mysql">
            <a:extLst>
              <a:ext uri="{FF2B5EF4-FFF2-40B4-BE49-F238E27FC236}">
                <a16:creationId xmlns:a16="http://schemas.microsoft.com/office/drawing/2014/main" id="{688B5C1D-6AE9-4BFA-A712-D04D7F2E3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4972" y="4779197"/>
            <a:ext cx="2413782" cy="1245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Image result for jenkins">
            <a:extLst>
              <a:ext uri="{FF2B5EF4-FFF2-40B4-BE49-F238E27FC236}">
                <a16:creationId xmlns:a16="http://schemas.microsoft.com/office/drawing/2014/main" id="{3D2FEAB4-5C47-4974-9FA5-2ED063E08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5480" y="3474533"/>
            <a:ext cx="1390474" cy="139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Image result for ansible">
            <a:extLst>
              <a:ext uri="{FF2B5EF4-FFF2-40B4-BE49-F238E27FC236}">
                <a16:creationId xmlns:a16="http://schemas.microsoft.com/office/drawing/2014/main" id="{D161AA00-3F2F-434B-8E2E-0E2A02866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8754" y="1718823"/>
            <a:ext cx="1630079" cy="1289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Image result for elk beats">
            <a:extLst>
              <a:ext uri="{FF2B5EF4-FFF2-40B4-BE49-F238E27FC236}">
                <a16:creationId xmlns:a16="http://schemas.microsoft.com/office/drawing/2014/main" id="{94AC577A-3517-420A-885E-3C0752B1C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0192" y="3244007"/>
            <a:ext cx="806008" cy="1375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Image result for maven">
            <a:extLst>
              <a:ext uri="{FF2B5EF4-FFF2-40B4-BE49-F238E27FC236}">
                <a16:creationId xmlns:a16="http://schemas.microsoft.com/office/drawing/2014/main" id="{A68463A5-3757-4DB6-B6F9-D2EC301B66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64" t="30953" r="12785" b="20388"/>
          <a:stretch/>
        </p:blipFill>
        <p:spPr bwMode="auto">
          <a:xfrm>
            <a:off x="10415954" y="4901619"/>
            <a:ext cx="1545300" cy="594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8836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A2D8F8-CA6C-44F7-99DF-AC8A528D3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72422D-2F05-4A13-A9A5-18B41B9739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The Plan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66D32-9764-461E-9926-66193A25761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360099" y="2775310"/>
            <a:ext cx="10439400" cy="1678336"/>
          </a:xfrm>
        </p:spPr>
        <p:txBody>
          <a:bodyPr anchor="t"/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Reset in week 7 to prioritize Book Title Web App</a:t>
            </a:r>
          </a:p>
          <a:p>
            <a:pPr marL="0" indent="0">
              <a:buNone/>
            </a:pPr>
            <a:endParaRPr lang="en-US"/>
          </a:p>
        </p:txBody>
      </p:sp>
      <p:graphicFrame>
        <p:nvGraphicFramePr>
          <p:cNvPr id="5" name="Diagram 5">
            <a:extLst>
              <a:ext uri="{FF2B5EF4-FFF2-40B4-BE49-F238E27FC236}">
                <a16:creationId xmlns:a16="http://schemas.microsoft.com/office/drawing/2014/main" id="{A16F2EBC-E12B-4C58-98B1-14AFDE0DF8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2964542"/>
              </p:ext>
            </p:extLst>
          </p:nvPr>
        </p:nvGraphicFramePr>
        <p:xfrm>
          <a:off x="805133" y="-987725"/>
          <a:ext cx="10006640" cy="56560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5">
            <a:extLst>
              <a:ext uri="{FF2B5EF4-FFF2-40B4-BE49-F238E27FC236}">
                <a16:creationId xmlns:a16="http://schemas.microsoft.com/office/drawing/2014/main" id="{00EBA4FE-47EC-420B-B581-4CCF1ECB35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2232967"/>
              </p:ext>
            </p:extLst>
          </p:nvPr>
        </p:nvGraphicFramePr>
        <p:xfrm>
          <a:off x="805132" y="2232804"/>
          <a:ext cx="10006640" cy="56560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0" name="Arrow: Down 9">
            <a:extLst>
              <a:ext uri="{FF2B5EF4-FFF2-40B4-BE49-F238E27FC236}">
                <a16:creationId xmlns:a16="http://schemas.microsoft.com/office/drawing/2014/main" id="{C156BE1F-20D3-449A-9B90-FFD128A804FC}"/>
              </a:ext>
            </a:extLst>
          </p:cNvPr>
          <p:cNvSpPr/>
          <p:nvPr/>
        </p:nvSpPr>
        <p:spPr>
          <a:xfrm>
            <a:off x="5436741" y="2746320"/>
            <a:ext cx="729045" cy="5327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3929E2BB-2B5A-42E3-AF1A-C4338B336868}"/>
              </a:ext>
            </a:extLst>
          </p:cNvPr>
          <p:cNvSpPr/>
          <p:nvPr/>
        </p:nvSpPr>
        <p:spPr>
          <a:xfrm>
            <a:off x="5436741" y="3752116"/>
            <a:ext cx="729045" cy="532711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96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CE2171E-B563-465A-9EB1-13A1D76746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9871558"/>
              </p:ext>
            </p:extLst>
          </p:nvPr>
        </p:nvGraphicFramePr>
        <p:xfrm>
          <a:off x="923544" y="-1091772"/>
          <a:ext cx="10006640" cy="56560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12E155-F563-4EFA-A488-5C7EB430C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001F67-5EE4-4B26-A104-FB27C9D0BD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Progress Made</a:t>
            </a:r>
          </a:p>
        </p:txBody>
      </p:sp>
      <p:pic>
        <p:nvPicPr>
          <p:cNvPr id="8" name="Picture 12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3AB2459F-6E3E-4684-8041-3937B8C56D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6510" y="1550785"/>
            <a:ext cx="1291087" cy="1262333"/>
          </a:xfrm>
          <a:prstGeom prst="rect">
            <a:avLst/>
          </a:prstGeom>
        </p:spPr>
      </p:pic>
      <p:pic>
        <p:nvPicPr>
          <p:cNvPr id="25" name="Picture 25" descr="A picture containing transport, wheel&#10;&#10;Description generated with very high confidence">
            <a:extLst>
              <a:ext uri="{FF2B5EF4-FFF2-40B4-BE49-F238E27FC236}">
                <a16:creationId xmlns:a16="http://schemas.microsoft.com/office/drawing/2014/main" id="{B397482D-BF63-4DF8-8223-360201400AE0}"/>
              </a:ext>
            </a:extLst>
          </p:cNvPr>
          <p:cNvPicPr>
            <a:picLocks noGrp="1" noChangeAspect="1"/>
          </p:cNvPicPr>
          <p:nvPr>
            <p:ph idx="14"/>
          </p:nvPr>
        </p:nvPicPr>
        <p:blipFill>
          <a:blip r:embed="rId8"/>
          <a:stretch>
            <a:fillRect/>
          </a:stretch>
        </p:blipFill>
        <p:spPr>
          <a:xfrm>
            <a:off x="4195247" y="1661686"/>
            <a:ext cx="1210215" cy="1210215"/>
          </a:xfrm>
          <a:prstGeom prst="rect">
            <a:avLst/>
          </a:prstGeom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E12EE0F-E5BC-47A5-9251-F0CFB6F992F7}"/>
              </a:ext>
            </a:extLst>
          </p:cNvPr>
          <p:cNvSpPr txBox="1">
            <a:spLocks/>
          </p:cNvSpPr>
          <p:nvPr/>
        </p:nvSpPr>
        <p:spPr>
          <a:xfrm>
            <a:off x="914399" y="2813118"/>
            <a:ext cx="10617693" cy="30207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All technologies acquired except Database</a:t>
            </a:r>
          </a:p>
          <a:p>
            <a:pPr lvl="1"/>
            <a:r>
              <a:rPr lang="en-US" dirty="0"/>
              <a:t>Git repo, Jenkins, AWS EC2</a:t>
            </a:r>
          </a:p>
          <a:p>
            <a:r>
              <a:rPr lang="en-US" dirty="0"/>
              <a:t>Deployment pipeline fully established and functional</a:t>
            </a:r>
          </a:p>
          <a:p>
            <a:pPr lvl="1"/>
            <a:r>
              <a:rPr lang="en-US" dirty="0"/>
              <a:t>Commit code -&gt; Build -&gt; Unit Test -&gt; Package App -&gt; Deploy to Nexus -&gt; Deploy App from Nexus -&gt; Test the App </a:t>
            </a:r>
          </a:p>
          <a:p>
            <a:r>
              <a:rPr lang="en-US" dirty="0"/>
              <a:t>Book Title App under development with plans for a working prototype available at the end of Week 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872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C95E03-4031-499F-BB29-B6071F98A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81C1D-71AE-404E-8BFC-9F552A8A6EE1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BFB01-3353-4159-B436-44F10254EE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Definition of Working Prototype</a:t>
            </a:r>
          </a:p>
        </p:txBody>
      </p:sp>
      <p:pic>
        <p:nvPicPr>
          <p:cNvPr id="7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BD52BD4-92EE-4E8B-BB57-80973285E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494" y="909279"/>
            <a:ext cx="8652295" cy="5398876"/>
          </a:xfrm>
          <a:prstGeom prst="rect">
            <a:avLst/>
          </a:prstGeom>
        </p:spPr>
      </p:pic>
      <p:pic>
        <p:nvPicPr>
          <p:cNvPr id="6" name="Content Placeholder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2484A16-E971-46A3-A4EB-763CCE419FC1}"/>
              </a:ext>
            </a:extLst>
          </p:cNvPr>
          <p:cNvPicPr>
            <a:picLocks noGrp="1" noChangeAspect="1"/>
          </p:cNvPicPr>
          <p:nvPr>
            <p:ph idx="14"/>
          </p:nvPr>
        </p:nvPicPr>
        <p:blipFill rotWithShape="1">
          <a:blip r:embed="rId3"/>
          <a:srcRect l="15734" t="22917" r="5627" b="298"/>
          <a:stretch/>
        </p:blipFill>
        <p:spPr>
          <a:xfrm>
            <a:off x="3409069" y="2266880"/>
            <a:ext cx="5261317" cy="340578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5EE25C9-BF28-46B1-BC0F-B14F20A6C3B3}"/>
              </a:ext>
            </a:extLst>
          </p:cNvPr>
          <p:cNvSpPr/>
          <p:nvPr/>
        </p:nvSpPr>
        <p:spPr>
          <a:xfrm>
            <a:off x="2892724" y="1411856"/>
            <a:ext cx="2553418" cy="296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>
                <a:solidFill>
                  <a:srgbClr val="000000"/>
                </a:solidFill>
              </a:rPr>
              <a:t>Psychology In Action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475591983"/>
      </p:ext>
    </p:extLst>
  </p:cSld>
  <p:clrMapOvr>
    <a:masterClrMapping/>
  </p:clrMapOvr>
</p:sld>
</file>

<file path=ppt/theme/theme1.xml><?xml version="1.0" encoding="utf-8"?>
<a:theme xmlns:a="http://schemas.openxmlformats.org/drawingml/2006/main" name="Wiley-corporate-6192017-teal-PC">
  <a:themeElements>
    <a:clrScheme name="Wiley EMEA Sales">
      <a:dk1>
        <a:srgbClr val="000000"/>
      </a:dk1>
      <a:lt1>
        <a:srgbClr val="FFFFFF"/>
      </a:lt1>
      <a:dk2>
        <a:srgbClr val="414146"/>
      </a:dk2>
      <a:lt2>
        <a:srgbClr val="D8D9DA"/>
      </a:lt2>
      <a:accent1>
        <a:srgbClr val="009CA9"/>
      </a:accent1>
      <a:accent2>
        <a:srgbClr val="003851"/>
      </a:accent2>
      <a:accent3>
        <a:srgbClr val="02E8FB"/>
      </a:accent3>
      <a:accent4>
        <a:srgbClr val="FFD905"/>
      </a:accent4>
      <a:accent5>
        <a:srgbClr val="FFAF05"/>
      </a:accent5>
      <a:accent6>
        <a:srgbClr val="EB431B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ley-corporate-6192017-teal-Mac" id="{904BAB11-473C-F646-913E-76624756D0A0}" vid="{FF56C473-C6E5-D04C-9EA4-274E5790FE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a14e047-abd1-457b-9255-e9b8d18501f2">
      <UserInfo>
        <DisplayName>BORKAR, JAY</DisplayName>
        <AccountId>15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768D61D054F824CA3A6E70B2DC3776C" ma:contentTypeVersion="5" ma:contentTypeDescription="Create a new document." ma:contentTypeScope="" ma:versionID="442b619de35b36fc68ac3b4b81f44344">
  <xsd:schema xmlns:xsd="http://www.w3.org/2001/XMLSchema" xmlns:xs="http://www.w3.org/2001/XMLSchema" xmlns:p="http://schemas.microsoft.com/office/2006/metadata/properties" xmlns:ns2="4c935995-50a1-43a0-b29e-e0edcc7892b3" xmlns:ns3="6a14e047-abd1-457b-9255-e9b8d18501f2" targetNamespace="http://schemas.microsoft.com/office/2006/metadata/properties" ma:root="true" ma:fieldsID="a8b348612b6f70293d3e1ab73268f79b" ns2:_="" ns3:_="">
    <xsd:import namespace="4c935995-50a1-43a0-b29e-e0edcc7892b3"/>
    <xsd:import namespace="6a14e047-abd1-457b-9255-e9b8d18501f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935995-50a1-43a0-b29e-e0edcc7892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14e047-abd1-457b-9255-e9b8d18501f2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33AA77-5D00-4C7E-BA29-B8BD26456CF5}">
  <ds:schemaRefs>
    <ds:schemaRef ds:uri="http://purl.org/dc/terms/"/>
    <ds:schemaRef ds:uri="http://www.w3.org/XML/1998/namespace"/>
    <ds:schemaRef ds:uri="http://schemas.microsoft.com/office/2006/documentManagement/types"/>
    <ds:schemaRef ds:uri="4c935995-50a1-43a0-b29e-e0edcc7892b3"/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infopath/2007/PartnerControls"/>
    <ds:schemaRef ds:uri="6a14e047-abd1-457b-9255-e9b8d18501f2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637AD98E-CE95-41D2-9619-430D0AE5B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935995-50a1-43a0-b29e-e0edcc7892b3"/>
    <ds:schemaRef ds:uri="6a14e047-abd1-457b-9255-e9b8d18501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CAE4EFE-F7A8-4711-826F-B8CA511D574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589</Words>
  <Application>Microsoft Office PowerPoint</Application>
  <PresentationFormat>Widescreen</PresentationFormat>
  <Paragraphs>173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Arial</vt:lpstr>
      <vt:lpstr>Calibri</vt:lpstr>
      <vt:lpstr>Source Serif Pro</vt:lpstr>
      <vt:lpstr>Open Sans Light</vt:lpstr>
      <vt:lpstr>Wingdings</vt:lpstr>
      <vt:lpstr>Open Sans Semibold</vt:lpstr>
      <vt:lpstr>Courier New</vt:lpstr>
      <vt:lpstr>Open Sans</vt:lpstr>
      <vt:lpstr>Franklin Gothic Book</vt:lpstr>
      <vt:lpstr>Franklin Gothic Medium</vt:lpstr>
      <vt:lpstr>Wiley-corporate-6192017-teal-PC</vt:lpstr>
      <vt:lpstr>Enterprise Architecture Intern Projects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Title Look Up Application</dc:title>
  <cp:revision>1</cp:revision>
  <dcterms:modified xsi:type="dcterms:W3CDTF">2018-07-24T13:23:12Z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0x0101004768D61D054F824CA3A6E70B2DC3776C</vt:lpwstr>
  </property>
  <property fmtid="{D5CDD505-2E9C-101B-9397-08002B2CF9AE}" pid="3" name="JWDocumentType">
    <vt:lpwstr>106;#Template|a7c73753-fc68-457d-a20f-9c00ba9dbbe1</vt:lpwstr>
  </property>
  <property fmtid="{D5CDD505-2E9C-101B-9397-08002B2CF9AE}" pid="4" name="JWWileyDepartment">
    <vt:lpwstr>92;#Marketing|e3525f55-e52d-47bd-b248-fb7eac7a8409</vt:lpwstr>
  </property>
  <property fmtid="{D5CDD505-2E9C-101B-9397-08002B2CF9AE}" pid="5" name="JWCountry">
    <vt:lpwstr/>
  </property>
  <property fmtid="{D5CDD505-2E9C-101B-9397-08002B2CF9AE}" pid="6" name="JWOfficeLocation">
    <vt:lpwstr/>
  </property>
  <property fmtid="{D5CDD505-2E9C-101B-9397-08002B2CF9AE}" pid="7" name="JWTopic">
    <vt:lpwstr/>
  </property>
</Properties>
</file>

<file path=docProps/thumbnail.jpeg>
</file>